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3"/>
  </p:notesMasterIdLst>
  <p:sldIdLst>
    <p:sldId id="272" r:id="rId2"/>
    <p:sldId id="364" r:id="rId3"/>
    <p:sldId id="356" r:id="rId4"/>
    <p:sldId id="339" r:id="rId5"/>
    <p:sldId id="361" r:id="rId6"/>
    <p:sldId id="336" r:id="rId7"/>
    <p:sldId id="357" r:id="rId8"/>
    <p:sldId id="360" r:id="rId9"/>
    <p:sldId id="315" r:id="rId10"/>
    <p:sldId id="359" r:id="rId11"/>
    <p:sldId id="363" r:id="rId12"/>
  </p:sldIdLst>
  <p:sldSz cx="12192000" cy="6858000"/>
  <p:notesSz cx="6858000" cy="9144000"/>
  <p:embeddedFontLst>
    <p:embeddedFont>
      <p:font typeface="Fighter" panose="020B0604020202020204" charset="0"/>
      <p:regular r:id="rId14"/>
      <p:bold r:id="rId15"/>
      <p:italic r:id="rId16"/>
      <p:boldItalic r:id="rId17"/>
    </p:embeddedFont>
    <p:embeddedFont>
      <p:font typeface="Fighter-Overskrift" panose="00000600000000000000" charset="0"/>
      <p:regular r:id="rId18"/>
    </p:embeddedFont>
    <p:embeddedFont>
      <p:font typeface="Fighter-Regular" panose="00000500000000000000" charset="0"/>
      <p:regular r:id="rId19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8297"/>
    <a:srgbClr val="82D989"/>
    <a:srgbClr val="D9D782"/>
    <a:srgbClr val="20403E"/>
    <a:srgbClr val="402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94" autoAdjust="0"/>
  </p:normalViewPr>
  <p:slideViewPr>
    <p:cSldViewPr snapToGrid="0" snapToObjects="1" showGuides="1">
      <p:cViewPr varScale="1">
        <p:scale>
          <a:sx n="80" d="100"/>
          <a:sy n="80" d="100"/>
        </p:scale>
        <p:origin x="1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ighter" panose="00000500000000000000" pitchFamily="50" charset="0"/>
              </a:defRPr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ighter" panose="00000500000000000000" pitchFamily="50" charset="0"/>
              </a:defRPr>
            </a:lvl1pPr>
          </a:lstStyle>
          <a:p>
            <a:fld id="{8E3DD730-CFB4-F348-81DE-70734850EDC4}" type="datetimeFigureOut">
              <a:rPr lang="da-DK" smtClean="0"/>
              <a:pPr/>
              <a:t>27-05-2024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ighter" panose="00000500000000000000" pitchFamily="50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ighter" panose="00000500000000000000" pitchFamily="50" charset="0"/>
              </a:defRPr>
            </a:lvl1pPr>
          </a:lstStyle>
          <a:p>
            <a:fld id="{6B7EE48D-0010-914E-B2E8-612C99007E8C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2340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Fighter" panose="00000500000000000000" pitchFamily="50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Fighter" panose="00000500000000000000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Fighter" panose="00000500000000000000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Fighter" panose="00000500000000000000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Fighter" panose="000005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 låst billede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indendørs, person, bord, kvinde&#10;&#10;Automatisk genereret beskrivelse">
            <a:extLst>
              <a:ext uri="{FF2B5EF4-FFF2-40B4-BE49-F238E27FC236}">
                <a16:creationId xmlns:a16="http://schemas.microsoft.com/office/drawing/2014/main" id="{F2892CF8-6F6F-2143-85A8-041A726359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197" b="642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Billede 2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0A744783-9C79-1442-B0A3-BDE39B6F71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40500" y="0"/>
            <a:ext cx="56515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lang="da-DK" sz="1200" smtClean="0"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2220371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88041B52-9456-EA41-A83A-FBDC01FC03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3960" y="6140503"/>
            <a:ext cx="3327750" cy="504000"/>
          </a:xfrm>
          <a:prstGeom prst="rect">
            <a:avLst/>
          </a:prstGeom>
        </p:spPr>
      </p:pic>
      <p:pic>
        <p:nvPicPr>
          <p:cNvPr id="11" name="Billede 1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ED96DD3-8DF2-4049-9B5E-742DED706EC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28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Rød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14DFB3B-9EA0-8943-8252-2BA679AF28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2220371"/>
          </a:xfrm>
        </p:spPr>
        <p:txBody>
          <a:bodyPr anchor="t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4E289B1-750C-164D-A9DF-D6EA37346D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33957" y="6140503"/>
            <a:ext cx="3327757" cy="504000"/>
          </a:xfrm>
          <a:prstGeom prst="rect">
            <a:avLst/>
          </a:prstGeom>
        </p:spPr>
      </p:pic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84D4E38-B816-DA4B-9062-944EE208F9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9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Grå">
    <p:bg>
      <p:bgPr>
        <a:solidFill>
          <a:schemeClr val="accent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lys&#10;&#10;Automatisk genereret beskrivelse">
            <a:extLst>
              <a:ext uri="{FF2B5EF4-FFF2-40B4-BE49-F238E27FC236}">
                <a16:creationId xmlns:a16="http://schemas.microsoft.com/office/drawing/2014/main" id="{9785D765-A338-FE46-A483-2B2FBE95B6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2220371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BCC9C2A-BA56-0D4C-A01A-3EFB034305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33960" y="6140503"/>
            <a:ext cx="3327750" cy="504000"/>
          </a:xfrm>
          <a:prstGeom prst="rect">
            <a:avLst/>
          </a:prstGeom>
        </p:spPr>
      </p:pic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28CD8F7F-6FED-3044-91B0-5BD501FE7B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87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 stort billede - Mandel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dsholder til billede 12">
            <a:extLst>
              <a:ext uri="{FF2B5EF4-FFF2-40B4-BE49-F238E27FC236}">
                <a16:creationId xmlns:a16="http://schemas.microsoft.com/office/drawing/2014/main" id="{C35D1BA6-E424-344B-8F3E-E9E0EC33824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14" name="Logo Leon 6">
            <a:extLst>
              <a:ext uri="{FF2B5EF4-FFF2-40B4-BE49-F238E27FC236}">
                <a16:creationId xmlns:a16="http://schemas.microsoft.com/office/drawing/2014/main" id="{C1A6805E-9FA0-8746-B7C9-B3BA0CBAC3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40000" y="0"/>
            <a:ext cx="5652000" cy="6858000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Klik for at redigere teksttypografierne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7" name="Logo Leon 6">
            <a:extLst>
              <a:ext uri="{FF2B5EF4-FFF2-40B4-BE49-F238E27FC236}">
                <a16:creationId xmlns:a16="http://schemas.microsoft.com/office/drawing/2014/main" id="{46226E7E-0A82-514E-8B99-2EB9D4061A6E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3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72637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 stort billede - Lavendel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dsholder til billede 12">
            <a:extLst>
              <a:ext uri="{FF2B5EF4-FFF2-40B4-BE49-F238E27FC236}">
                <a16:creationId xmlns:a16="http://schemas.microsoft.com/office/drawing/2014/main" id="{1E9F49D7-21A1-9D46-80A3-C1BA507FE8F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14" name="Logo Leon 6">
            <a:extLst>
              <a:ext uri="{FF2B5EF4-FFF2-40B4-BE49-F238E27FC236}">
                <a16:creationId xmlns:a16="http://schemas.microsoft.com/office/drawing/2014/main" id="{C1A6805E-9FA0-8746-B7C9-B3BA0CBAC3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 flipH="1">
            <a:off x="0" y="0"/>
            <a:ext cx="5652000" cy="6858000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Klik for at redigere teksttypografierne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3A3CF962-53B9-5D4A-997F-1F198FB96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0" name="Logo Leon 6">
            <a:extLst>
              <a:ext uri="{FF2B5EF4-FFF2-40B4-BE49-F238E27FC236}">
                <a16:creationId xmlns:a16="http://schemas.microsoft.com/office/drawing/2014/main" id="{46DAF7D5-A0E2-F648-BC47-24481D2E98DC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3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316820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7A9D76-9BB2-024B-B235-03196D05C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9" name="Billede 8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2A62C83-6C54-664C-BBAD-9699D08E49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177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Pladsholder til tekst 15">
            <a:extLst>
              <a:ext uri="{FF2B5EF4-FFF2-40B4-BE49-F238E27FC236}">
                <a16:creationId xmlns:a16="http://schemas.microsoft.com/office/drawing/2014/main" id="{F8214544-7189-1D4F-8F02-562ED205FB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D8C97264-2727-AF4C-BD51-FDC5B7F1E9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79425" y="1608138"/>
            <a:ext cx="5472113" cy="4453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4" name="Pladsholder til indhold 13">
            <a:extLst>
              <a:ext uri="{FF2B5EF4-FFF2-40B4-BE49-F238E27FC236}">
                <a16:creationId xmlns:a16="http://schemas.microsoft.com/office/drawing/2014/main" id="{DB1F3889-93C5-7049-AD72-EB1E4B1FBB1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40463" y="1608879"/>
            <a:ext cx="5468400" cy="4453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09909B4A-4D99-9646-90E5-D895BA1794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6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bredt billede til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FEFB64EE-A3B5-474D-A259-135F3D8602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40463" y="0"/>
            <a:ext cx="5951537" cy="60579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 billede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9EEDD9A-FD01-2D4B-9EDC-959CD4AB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5472113" cy="82933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0" name="Pladsholder til tekst 15">
            <a:extLst>
              <a:ext uri="{FF2B5EF4-FFF2-40B4-BE49-F238E27FC236}">
                <a16:creationId xmlns:a16="http://schemas.microsoft.com/office/drawing/2014/main" id="{0EB7A01A-1A7E-CE46-A269-7356E6B26D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39799" y="1805049"/>
            <a:ext cx="3751365" cy="950026"/>
          </a:xfr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endParaRPr lang="da-DK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D4FAB571-C4C7-ED40-AD12-A21465029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753" y="3072853"/>
            <a:ext cx="3717457" cy="20572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12" name="Billede 1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F6747C8-461B-A440-95B5-1C7F38334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80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smalt billede til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8054975" cy="82933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Pladsholder til tekst 15">
            <a:extLst>
              <a:ext uri="{FF2B5EF4-FFF2-40B4-BE49-F238E27FC236}">
                <a16:creationId xmlns:a16="http://schemas.microsoft.com/office/drawing/2014/main" id="{546F2B31-84EA-CE43-ACB5-AC7C8D9C6A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57548" y="1805049"/>
            <a:ext cx="5522026" cy="950026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r>
              <a:rPr lang="da-DK" dirty="0"/>
              <a:t>, </a:t>
            </a:r>
            <a:r>
              <a:rPr lang="da-DK" dirty="0" err="1"/>
              <a:t>tellus</a:t>
            </a:r>
            <a:r>
              <a:rPr lang="da-DK" dirty="0"/>
              <a:t> </a:t>
            </a:r>
            <a:r>
              <a:rPr lang="da-DK" dirty="0" err="1"/>
              <a:t>aliquam</a:t>
            </a:r>
            <a:r>
              <a:rPr lang="da-DK" dirty="0"/>
              <a:t> </a:t>
            </a:r>
            <a:r>
              <a:rPr lang="da-DK" dirty="0" err="1"/>
              <a:t>blandit</a:t>
            </a:r>
            <a:r>
              <a:rPr lang="da-DK" dirty="0"/>
              <a:t> </a:t>
            </a:r>
            <a:r>
              <a:rPr lang="da-DK" dirty="0" err="1"/>
              <a:t>sapien</a:t>
            </a:r>
            <a:r>
              <a:rPr lang="da-DK" dirty="0"/>
              <a:t> nec </a:t>
            </a:r>
            <a:r>
              <a:rPr lang="da-DK" dirty="0" err="1"/>
              <a:t>aptent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, </a:t>
            </a:r>
            <a:r>
              <a:rPr lang="da-DK" dirty="0" err="1"/>
              <a:t>egestas</a:t>
            </a:r>
            <a:r>
              <a:rPr lang="da-DK" dirty="0"/>
              <a:t> vivamus.</a:t>
            </a:r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FEFB64EE-A3B5-474D-A259-135F3D8602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844000" y="0"/>
            <a:ext cx="3348000" cy="60579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 billede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239499D4-4649-1F49-B43D-A643803D1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0856" y="3072852"/>
            <a:ext cx="5472113" cy="2045413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CAA70D1-4E91-6445-8ED4-441D7BB096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2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bredt bille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FEFB64EE-A3B5-474D-A259-135F3D8602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5951537" cy="60579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 billede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C00F819E-378D-384C-ADB3-44FB23595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2" y="441325"/>
            <a:ext cx="5472113" cy="82933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0" name="Pladsholder til tekst 15">
            <a:extLst>
              <a:ext uri="{FF2B5EF4-FFF2-40B4-BE49-F238E27FC236}">
                <a16:creationId xmlns:a16="http://schemas.microsoft.com/office/drawing/2014/main" id="{F2AD936D-63B6-DD48-9167-735D1BEF01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00836" y="1805049"/>
            <a:ext cx="3751365" cy="950026"/>
          </a:xfr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endParaRPr lang="da-DK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2EE8F06C-5C45-1843-B235-69B5C9098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7790" y="3072853"/>
            <a:ext cx="3717457" cy="20572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12" name="Billede 1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DFB180D-AC5F-5D41-BC25-B9F9EDAA2C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91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smalt bille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FEFB64EE-A3B5-474D-A259-135F3D8602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3348000" cy="60579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 billede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E65C4BE-B131-D041-8FDA-BB870C741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441325"/>
            <a:ext cx="8054975" cy="82933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0" name="Pladsholder til tekst 15">
            <a:extLst>
              <a:ext uri="{FF2B5EF4-FFF2-40B4-BE49-F238E27FC236}">
                <a16:creationId xmlns:a16="http://schemas.microsoft.com/office/drawing/2014/main" id="{BE67AAEE-28B8-2241-8290-057B26464D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35723" y="1805049"/>
            <a:ext cx="5522026" cy="950026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r>
              <a:rPr lang="da-DK" dirty="0"/>
              <a:t>, </a:t>
            </a:r>
            <a:r>
              <a:rPr lang="da-DK" dirty="0" err="1"/>
              <a:t>tellus</a:t>
            </a:r>
            <a:r>
              <a:rPr lang="da-DK" dirty="0"/>
              <a:t> </a:t>
            </a:r>
            <a:r>
              <a:rPr lang="da-DK" dirty="0" err="1"/>
              <a:t>aliquam</a:t>
            </a:r>
            <a:r>
              <a:rPr lang="da-DK" dirty="0"/>
              <a:t> </a:t>
            </a:r>
            <a:r>
              <a:rPr lang="da-DK" dirty="0" err="1"/>
              <a:t>blandit</a:t>
            </a:r>
            <a:r>
              <a:rPr lang="da-DK" dirty="0"/>
              <a:t> </a:t>
            </a:r>
            <a:r>
              <a:rPr lang="da-DK" dirty="0" err="1"/>
              <a:t>sapien</a:t>
            </a:r>
            <a:r>
              <a:rPr lang="da-DK" dirty="0"/>
              <a:t> nec </a:t>
            </a:r>
            <a:r>
              <a:rPr lang="da-DK" dirty="0" err="1"/>
              <a:t>aptent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, </a:t>
            </a:r>
            <a:r>
              <a:rPr lang="da-DK" dirty="0" err="1"/>
              <a:t>egestas</a:t>
            </a:r>
            <a:r>
              <a:rPr lang="da-DK" dirty="0"/>
              <a:t> vivamus.</a:t>
            </a:r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FA5CE2C6-A510-5143-8695-6D1337265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031" y="3072852"/>
            <a:ext cx="5472113" cy="2045413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12" name="Billede 1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F5758705-12A5-DF43-9BFB-4EE6F4DC66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32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billede i grafik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7">
            <a:extLst>
              <a:ext uri="{FF2B5EF4-FFF2-40B4-BE49-F238E27FC236}">
                <a16:creationId xmlns:a16="http://schemas.microsoft.com/office/drawing/2014/main" id="{DC269FEC-0BC9-BD43-9391-E64E178FF56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flipH="1">
            <a:off x="-35181" y="254984"/>
            <a:ext cx="6276196" cy="661459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6875 w 13233"/>
              <a:gd name="connsiteY1" fmla="*/ 574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5188 w 13233"/>
              <a:gd name="connsiteY1" fmla="*/ 249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958 w 11392"/>
              <a:gd name="connsiteY0" fmla="*/ 1862 h 8186"/>
              <a:gd name="connsiteX1" fmla="*/ 3347 w 11392"/>
              <a:gd name="connsiteY1" fmla="*/ 0 h 8186"/>
              <a:gd name="connsiteX2" fmla="*/ 11392 w 11392"/>
              <a:gd name="connsiteY2" fmla="*/ 4734 h 8186"/>
              <a:gd name="connsiteX3" fmla="*/ 7797 w 11392"/>
              <a:gd name="connsiteY3" fmla="*/ 8186 h 8186"/>
              <a:gd name="connsiteX4" fmla="*/ 1713 w 11392"/>
              <a:gd name="connsiteY4" fmla="*/ 8185 h 8186"/>
              <a:gd name="connsiteX5" fmla="*/ 958 w 11392"/>
              <a:gd name="connsiteY5" fmla="*/ 1862 h 8186"/>
              <a:gd name="connsiteX0" fmla="*/ 37 w 10879"/>
              <a:gd name="connsiteY0" fmla="*/ 3500 h 10000"/>
              <a:gd name="connsiteX1" fmla="*/ 3817 w 10879"/>
              <a:gd name="connsiteY1" fmla="*/ 0 h 10000"/>
              <a:gd name="connsiteX2" fmla="*/ 10879 w 10879"/>
              <a:gd name="connsiteY2" fmla="*/ 5783 h 10000"/>
              <a:gd name="connsiteX3" fmla="*/ 7723 w 10879"/>
              <a:gd name="connsiteY3" fmla="*/ 10000 h 10000"/>
              <a:gd name="connsiteX4" fmla="*/ 2383 w 10879"/>
              <a:gd name="connsiteY4" fmla="*/ 9999 h 10000"/>
              <a:gd name="connsiteX5" fmla="*/ 37 w 10879"/>
              <a:gd name="connsiteY5" fmla="*/ 3500 h 10000"/>
              <a:gd name="connsiteX0" fmla="*/ 37 w 10879"/>
              <a:gd name="connsiteY0" fmla="*/ 5622 h 12122"/>
              <a:gd name="connsiteX1" fmla="*/ 4355 w 10879"/>
              <a:gd name="connsiteY1" fmla="*/ 0 h 12122"/>
              <a:gd name="connsiteX2" fmla="*/ 10879 w 10879"/>
              <a:gd name="connsiteY2" fmla="*/ 7905 h 12122"/>
              <a:gd name="connsiteX3" fmla="*/ 7723 w 10879"/>
              <a:gd name="connsiteY3" fmla="*/ 12122 h 12122"/>
              <a:gd name="connsiteX4" fmla="*/ 2383 w 10879"/>
              <a:gd name="connsiteY4" fmla="*/ 12121 h 12122"/>
              <a:gd name="connsiteX5" fmla="*/ 37 w 10879"/>
              <a:gd name="connsiteY5" fmla="*/ 5622 h 12122"/>
              <a:gd name="connsiteX0" fmla="*/ 0 w 10842"/>
              <a:gd name="connsiteY0" fmla="*/ 5622 h 12122"/>
              <a:gd name="connsiteX1" fmla="*/ 4318 w 10842"/>
              <a:gd name="connsiteY1" fmla="*/ 0 h 12122"/>
              <a:gd name="connsiteX2" fmla="*/ 10842 w 10842"/>
              <a:gd name="connsiteY2" fmla="*/ 7905 h 12122"/>
              <a:gd name="connsiteX3" fmla="*/ 7686 w 10842"/>
              <a:gd name="connsiteY3" fmla="*/ 12122 h 12122"/>
              <a:gd name="connsiteX4" fmla="*/ 3692 w 10842"/>
              <a:gd name="connsiteY4" fmla="*/ 11202 h 12122"/>
              <a:gd name="connsiteX5" fmla="*/ 0 w 10842"/>
              <a:gd name="connsiteY5" fmla="*/ 5622 h 12122"/>
              <a:gd name="connsiteX0" fmla="*/ 0 w 10842"/>
              <a:gd name="connsiteY0" fmla="*/ 5622 h 12143"/>
              <a:gd name="connsiteX1" fmla="*/ 4318 w 10842"/>
              <a:gd name="connsiteY1" fmla="*/ 0 h 12143"/>
              <a:gd name="connsiteX2" fmla="*/ 10842 w 10842"/>
              <a:gd name="connsiteY2" fmla="*/ 7905 h 12143"/>
              <a:gd name="connsiteX3" fmla="*/ 7686 w 10842"/>
              <a:gd name="connsiteY3" fmla="*/ 12122 h 12143"/>
              <a:gd name="connsiteX4" fmla="*/ 3742 w 10842"/>
              <a:gd name="connsiteY4" fmla="*/ 12143 h 12143"/>
              <a:gd name="connsiteX5" fmla="*/ 0 w 10842"/>
              <a:gd name="connsiteY5" fmla="*/ 5622 h 12143"/>
              <a:gd name="connsiteX0" fmla="*/ 0 w 10842"/>
              <a:gd name="connsiteY0" fmla="*/ 5622 h 12143"/>
              <a:gd name="connsiteX1" fmla="*/ 4318 w 10842"/>
              <a:gd name="connsiteY1" fmla="*/ 0 h 12143"/>
              <a:gd name="connsiteX2" fmla="*/ 10842 w 10842"/>
              <a:gd name="connsiteY2" fmla="*/ 7905 h 12143"/>
              <a:gd name="connsiteX3" fmla="*/ 8813 w 10842"/>
              <a:gd name="connsiteY3" fmla="*/ 12122 h 12143"/>
              <a:gd name="connsiteX4" fmla="*/ 3742 w 10842"/>
              <a:gd name="connsiteY4" fmla="*/ 12143 h 12143"/>
              <a:gd name="connsiteX5" fmla="*/ 0 w 10842"/>
              <a:gd name="connsiteY5" fmla="*/ 5622 h 12143"/>
              <a:gd name="connsiteX0" fmla="*/ 0 w 8813"/>
              <a:gd name="connsiteY0" fmla="*/ 5622 h 12143"/>
              <a:gd name="connsiteX1" fmla="*/ 4318 w 8813"/>
              <a:gd name="connsiteY1" fmla="*/ 0 h 12143"/>
              <a:gd name="connsiteX2" fmla="*/ 8167 w 8813"/>
              <a:gd name="connsiteY2" fmla="*/ 8014 h 12143"/>
              <a:gd name="connsiteX3" fmla="*/ 8813 w 8813"/>
              <a:gd name="connsiteY3" fmla="*/ 12122 h 12143"/>
              <a:gd name="connsiteX4" fmla="*/ 3742 w 8813"/>
              <a:gd name="connsiteY4" fmla="*/ 12143 h 12143"/>
              <a:gd name="connsiteX5" fmla="*/ 0 w 8813"/>
              <a:gd name="connsiteY5" fmla="*/ 5622 h 12143"/>
              <a:gd name="connsiteX0" fmla="*/ 0 w 10088"/>
              <a:gd name="connsiteY0" fmla="*/ 4630 h 10000"/>
              <a:gd name="connsiteX1" fmla="*/ 4900 w 10088"/>
              <a:gd name="connsiteY1" fmla="*/ 0 h 10000"/>
              <a:gd name="connsiteX2" fmla="*/ 10088 w 10088"/>
              <a:gd name="connsiteY2" fmla="*/ 6402 h 10000"/>
              <a:gd name="connsiteX3" fmla="*/ 10000 w 10088"/>
              <a:gd name="connsiteY3" fmla="*/ 9983 h 10000"/>
              <a:gd name="connsiteX4" fmla="*/ 4246 w 10088"/>
              <a:gd name="connsiteY4" fmla="*/ 10000 h 10000"/>
              <a:gd name="connsiteX5" fmla="*/ 0 w 10088"/>
              <a:gd name="connsiteY5" fmla="*/ 4630 h 10000"/>
              <a:gd name="connsiteX0" fmla="*/ 0 w 10088"/>
              <a:gd name="connsiteY0" fmla="*/ 4630 h 10000"/>
              <a:gd name="connsiteX1" fmla="*/ 4900 w 10088"/>
              <a:gd name="connsiteY1" fmla="*/ 0 h 10000"/>
              <a:gd name="connsiteX2" fmla="*/ 10088 w 10088"/>
              <a:gd name="connsiteY2" fmla="*/ 6402 h 10000"/>
              <a:gd name="connsiteX3" fmla="*/ 10057 w 10088"/>
              <a:gd name="connsiteY3" fmla="*/ 9983 h 10000"/>
              <a:gd name="connsiteX4" fmla="*/ 4246 w 10088"/>
              <a:gd name="connsiteY4" fmla="*/ 10000 h 10000"/>
              <a:gd name="connsiteX5" fmla="*/ 0 w 10088"/>
              <a:gd name="connsiteY5" fmla="*/ 4630 h 10000"/>
              <a:gd name="connsiteX0" fmla="*/ 0 w 10091"/>
              <a:gd name="connsiteY0" fmla="*/ 4630 h 10000"/>
              <a:gd name="connsiteX1" fmla="*/ 4900 w 10091"/>
              <a:gd name="connsiteY1" fmla="*/ 0 h 10000"/>
              <a:gd name="connsiteX2" fmla="*/ 10088 w 10091"/>
              <a:gd name="connsiteY2" fmla="*/ 6402 h 10000"/>
              <a:gd name="connsiteX3" fmla="*/ 10082 w 10091"/>
              <a:gd name="connsiteY3" fmla="*/ 9983 h 10000"/>
              <a:gd name="connsiteX4" fmla="*/ 4246 w 10091"/>
              <a:gd name="connsiteY4" fmla="*/ 10000 h 10000"/>
              <a:gd name="connsiteX5" fmla="*/ 0 w 10091"/>
              <a:gd name="connsiteY5" fmla="*/ 4630 h 10000"/>
              <a:gd name="connsiteX0" fmla="*/ 0 w 10091"/>
              <a:gd name="connsiteY0" fmla="*/ 4630 h 10070"/>
              <a:gd name="connsiteX1" fmla="*/ 4900 w 10091"/>
              <a:gd name="connsiteY1" fmla="*/ 0 h 10070"/>
              <a:gd name="connsiteX2" fmla="*/ 10088 w 10091"/>
              <a:gd name="connsiteY2" fmla="*/ 6402 h 10070"/>
              <a:gd name="connsiteX3" fmla="*/ 10082 w 10091"/>
              <a:gd name="connsiteY3" fmla="*/ 9983 h 10070"/>
              <a:gd name="connsiteX4" fmla="*/ 4265 w 10091"/>
              <a:gd name="connsiteY4" fmla="*/ 10070 h 10070"/>
              <a:gd name="connsiteX5" fmla="*/ 0 w 10091"/>
              <a:gd name="connsiteY5" fmla="*/ 4630 h 10070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02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144"/>
              <a:gd name="connsiteY0" fmla="*/ 4630 h 10071"/>
              <a:gd name="connsiteX1" fmla="*/ 4900 w 10144"/>
              <a:gd name="connsiteY1" fmla="*/ 0 h 10071"/>
              <a:gd name="connsiteX2" fmla="*/ 10144 w 10144"/>
              <a:gd name="connsiteY2" fmla="*/ 6420 h 10071"/>
              <a:gd name="connsiteX3" fmla="*/ 10063 w 10144"/>
              <a:gd name="connsiteY3" fmla="*/ 10071 h 10071"/>
              <a:gd name="connsiteX4" fmla="*/ 4265 w 10144"/>
              <a:gd name="connsiteY4" fmla="*/ 10070 h 10071"/>
              <a:gd name="connsiteX5" fmla="*/ 0 w 10144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112"/>
              <a:gd name="connsiteY0" fmla="*/ 4663 h 10071"/>
              <a:gd name="connsiteX1" fmla="*/ 4924 w 10112"/>
              <a:gd name="connsiteY1" fmla="*/ 0 h 10071"/>
              <a:gd name="connsiteX2" fmla="*/ 10112 w 10112"/>
              <a:gd name="connsiteY2" fmla="*/ 6438 h 10071"/>
              <a:gd name="connsiteX3" fmla="*/ 10087 w 10112"/>
              <a:gd name="connsiteY3" fmla="*/ 10071 h 10071"/>
              <a:gd name="connsiteX4" fmla="*/ 4289 w 10112"/>
              <a:gd name="connsiteY4" fmla="*/ 10070 h 10071"/>
              <a:gd name="connsiteX5" fmla="*/ 0 w 10112"/>
              <a:gd name="connsiteY5" fmla="*/ 4663 h 10071"/>
              <a:gd name="connsiteX0" fmla="*/ 0 w 10112"/>
              <a:gd name="connsiteY0" fmla="*/ 4663 h 10071"/>
              <a:gd name="connsiteX1" fmla="*/ 4924 w 10112"/>
              <a:gd name="connsiteY1" fmla="*/ 0 h 10071"/>
              <a:gd name="connsiteX2" fmla="*/ 10112 w 10112"/>
              <a:gd name="connsiteY2" fmla="*/ 6438 h 10071"/>
              <a:gd name="connsiteX3" fmla="*/ 10087 w 10112"/>
              <a:gd name="connsiteY3" fmla="*/ 10071 h 10071"/>
              <a:gd name="connsiteX4" fmla="*/ 4289 w 10112"/>
              <a:gd name="connsiteY4" fmla="*/ 10070 h 10071"/>
              <a:gd name="connsiteX5" fmla="*/ 0 w 10112"/>
              <a:gd name="connsiteY5" fmla="*/ 4663 h 10071"/>
              <a:gd name="connsiteX0" fmla="*/ 0 w 10112"/>
              <a:gd name="connsiteY0" fmla="*/ 4663 h 10071"/>
              <a:gd name="connsiteX1" fmla="*/ 4924 w 10112"/>
              <a:gd name="connsiteY1" fmla="*/ 0 h 10071"/>
              <a:gd name="connsiteX2" fmla="*/ 10112 w 10112"/>
              <a:gd name="connsiteY2" fmla="*/ 6438 h 10071"/>
              <a:gd name="connsiteX3" fmla="*/ 10087 w 10112"/>
              <a:gd name="connsiteY3" fmla="*/ 10071 h 10071"/>
              <a:gd name="connsiteX4" fmla="*/ 4289 w 10112"/>
              <a:gd name="connsiteY4" fmla="*/ 10070 h 10071"/>
              <a:gd name="connsiteX5" fmla="*/ 0 w 10112"/>
              <a:gd name="connsiteY5" fmla="*/ 4663 h 10071"/>
              <a:gd name="connsiteX0" fmla="*/ 0 w 10126"/>
              <a:gd name="connsiteY0" fmla="*/ 4663 h 10071"/>
              <a:gd name="connsiteX1" fmla="*/ 4924 w 10126"/>
              <a:gd name="connsiteY1" fmla="*/ 0 h 10071"/>
              <a:gd name="connsiteX2" fmla="*/ 10112 w 10126"/>
              <a:gd name="connsiteY2" fmla="*/ 6438 h 10071"/>
              <a:gd name="connsiteX3" fmla="*/ 10119 w 10126"/>
              <a:gd name="connsiteY3" fmla="*/ 10071 h 10071"/>
              <a:gd name="connsiteX4" fmla="*/ 4289 w 10126"/>
              <a:gd name="connsiteY4" fmla="*/ 10070 h 10071"/>
              <a:gd name="connsiteX5" fmla="*/ 0 w 10126"/>
              <a:gd name="connsiteY5" fmla="*/ 4663 h 1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26" h="10071">
                <a:moveTo>
                  <a:pt x="0" y="4663"/>
                </a:moveTo>
                <a:lnTo>
                  <a:pt x="4924" y="0"/>
                </a:lnTo>
                <a:cubicBezTo>
                  <a:pt x="5235" y="289"/>
                  <a:pt x="7961" y="2736"/>
                  <a:pt x="10112" y="6438"/>
                </a:cubicBezTo>
                <a:cubicBezTo>
                  <a:pt x="10083" y="7632"/>
                  <a:pt x="10148" y="8877"/>
                  <a:pt x="10119" y="10071"/>
                </a:cubicBezTo>
                <a:lnTo>
                  <a:pt x="4289" y="10070"/>
                </a:lnTo>
                <a:cubicBezTo>
                  <a:pt x="2697" y="7232"/>
                  <a:pt x="566" y="5184"/>
                  <a:pt x="0" y="4663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</a:t>
            </a:r>
            <a:br>
              <a:rPr lang="da-DK" dirty="0"/>
            </a:br>
            <a:r>
              <a:rPr lang="da-DK" dirty="0"/>
              <a:t>et billede i det grafiske element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2E5A4EB5-F25A-EE40-9F89-4C899CD8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2" y="441325"/>
            <a:ext cx="5472113" cy="82933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0" name="Pladsholder til tekst 15">
            <a:extLst>
              <a:ext uri="{FF2B5EF4-FFF2-40B4-BE49-F238E27FC236}">
                <a16:creationId xmlns:a16="http://schemas.microsoft.com/office/drawing/2014/main" id="{99E5F70B-7E00-E549-AC85-97B38DC2240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00836" y="1805049"/>
            <a:ext cx="3751365" cy="950026"/>
          </a:xfr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endParaRPr lang="da-DK" dirty="0"/>
          </a:p>
        </p:txBody>
      </p:sp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100A6956-F6D0-534F-B9F1-256740E30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7790" y="3072853"/>
            <a:ext cx="3717457" cy="20572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13" name="Billede 12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218E897-E79F-6E49-9FA3-0F84A6547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29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billede i grafik til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Pladsholder til billede 7">
            <a:extLst>
              <a:ext uri="{FF2B5EF4-FFF2-40B4-BE49-F238E27FC236}">
                <a16:creationId xmlns:a16="http://schemas.microsoft.com/office/drawing/2014/main" id="{290C99C2-88B0-974B-99D9-33378FBDF0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981899" y="-29821"/>
            <a:ext cx="6211182" cy="6043503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43 w 13233"/>
              <a:gd name="connsiteY1" fmla="*/ 37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24 w 13233"/>
              <a:gd name="connsiteY1" fmla="*/ 485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9"/>
              <a:gd name="connsiteY0" fmla="*/ 0 h 10676"/>
              <a:gd name="connsiteX1" fmla="*/ 13239 w 13239"/>
              <a:gd name="connsiteY1" fmla="*/ 37 h 10676"/>
              <a:gd name="connsiteX2" fmla="*/ 13233 w 13239"/>
              <a:gd name="connsiteY2" fmla="*/ 7224 h 10676"/>
              <a:gd name="connsiteX3" fmla="*/ 9638 w 13239"/>
              <a:gd name="connsiteY3" fmla="*/ 10676 h 10676"/>
              <a:gd name="connsiteX4" fmla="*/ 3554 w 13239"/>
              <a:gd name="connsiteY4" fmla="*/ 10675 h 10676"/>
              <a:gd name="connsiteX5" fmla="*/ 0 w 13239"/>
              <a:gd name="connsiteY5" fmla="*/ 0 h 10676"/>
              <a:gd name="connsiteX0" fmla="*/ 0 w 14181"/>
              <a:gd name="connsiteY0" fmla="*/ 0 h 10676"/>
              <a:gd name="connsiteX1" fmla="*/ 13239 w 14181"/>
              <a:gd name="connsiteY1" fmla="*/ 37 h 10676"/>
              <a:gd name="connsiteX2" fmla="*/ 13265 w 14181"/>
              <a:gd name="connsiteY2" fmla="*/ 1871 h 10676"/>
              <a:gd name="connsiteX3" fmla="*/ 13233 w 14181"/>
              <a:gd name="connsiteY3" fmla="*/ 7224 h 10676"/>
              <a:gd name="connsiteX4" fmla="*/ 9638 w 14181"/>
              <a:gd name="connsiteY4" fmla="*/ 10676 h 10676"/>
              <a:gd name="connsiteX5" fmla="*/ 3554 w 14181"/>
              <a:gd name="connsiteY5" fmla="*/ 10675 h 10676"/>
              <a:gd name="connsiteX6" fmla="*/ 0 w 14181"/>
              <a:gd name="connsiteY6" fmla="*/ 0 h 10676"/>
              <a:gd name="connsiteX0" fmla="*/ 0 w 14166"/>
              <a:gd name="connsiteY0" fmla="*/ 0 h 10676"/>
              <a:gd name="connsiteX1" fmla="*/ 13239 w 14166"/>
              <a:gd name="connsiteY1" fmla="*/ 37 h 10676"/>
              <a:gd name="connsiteX2" fmla="*/ 13207 w 14166"/>
              <a:gd name="connsiteY2" fmla="*/ 1907 h 10676"/>
              <a:gd name="connsiteX3" fmla="*/ 13233 w 14166"/>
              <a:gd name="connsiteY3" fmla="*/ 7224 h 10676"/>
              <a:gd name="connsiteX4" fmla="*/ 9638 w 14166"/>
              <a:gd name="connsiteY4" fmla="*/ 10676 h 10676"/>
              <a:gd name="connsiteX5" fmla="*/ 3554 w 14166"/>
              <a:gd name="connsiteY5" fmla="*/ 10675 h 10676"/>
              <a:gd name="connsiteX6" fmla="*/ 0 w 14166"/>
              <a:gd name="connsiteY6" fmla="*/ 0 h 10676"/>
              <a:gd name="connsiteX0" fmla="*/ 0 w 13448"/>
              <a:gd name="connsiteY0" fmla="*/ 0 h 10676"/>
              <a:gd name="connsiteX1" fmla="*/ 13239 w 13448"/>
              <a:gd name="connsiteY1" fmla="*/ 37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58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00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10377 w 13207"/>
              <a:gd name="connsiteY3" fmla="*/ 6866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8134 w 13207"/>
              <a:gd name="connsiteY3" fmla="*/ 6329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5996 w 13207"/>
              <a:gd name="connsiteY4" fmla="*/ 8509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7625 w 13207"/>
              <a:gd name="connsiteY4" fmla="*/ 9297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614"/>
              <a:gd name="connsiteY0" fmla="*/ 0 h 10675"/>
              <a:gd name="connsiteX1" fmla="*/ 13200 w 13614"/>
              <a:gd name="connsiteY1" fmla="*/ 1 h 10675"/>
              <a:gd name="connsiteX2" fmla="*/ 13207 w 13614"/>
              <a:gd name="connsiteY2" fmla="*/ 1907 h 10675"/>
              <a:gd name="connsiteX3" fmla="*/ 7625 w 13614"/>
              <a:gd name="connsiteY3" fmla="*/ 9297 h 10675"/>
              <a:gd name="connsiteX4" fmla="*/ 3554 w 13614"/>
              <a:gd name="connsiteY4" fmla="*/ 10675 h 10675"/>
              <a:gd name="connsiteX5" fmla="*/ 0 w 13614"/>
              <a:gd name="connsiteY5" fmla="*/ 0 h 10675"/>
              <a:gd name="connsiteX0" fmla="*/ 0 w 13614"/>
              <a:gd name="connsiteY0" fmla="*/ 0 h 9297"/>
              <a:gd name="connsiteX1" fmla="*/ 13200 w 13614"/>
              <a:gd name="connsiteY1" fmla="*/ 1 h 9297"/>
              <a:gd name="connsiteX2" fmla="*/ 13207 w 13614"/>
              <a:gd name="connsiteY2" fmla="*/ 1907 h 9297"/>
              <a:gd name="connsiteX3" fmla="*/ 7625 w 13614"/>
              <a:gd name="connsiteY3" fmla="*/ 9297 h 9297"/>
              <a:gd name="connsiteX4" fmla="*/ 6046 w 13614"/>
              <a:gd name="connsiteY4" fmla="*/ 6699 h 9297"/>
              <a:gd name="connsiteX5" fmla="*/ 0 w 13614"/>
              <a:gd name="connsiteY5" fmla="*/ 0 h 9297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216 w 10000"/>
              <a:gd name="connsiteY4" fmla="*/ 5357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554 w 10000"/>
              <a:gd name="connsiteY4" fmla="*/ 5145 h 10000"/>
              <a:gd name="connsiteX5" fmla="*/ 0 w 10000"/>
              <a:gd name="connsiteY5" fmla="*/ 0 h 10000"/>
              <a:gd name="connsiteX0" fmla="*/ 3 w 10003"/>
              <a:gd name="connsiteY0" fmla="*/ 0 h 10000"/>
              <a:gd name="connsiteX1" fmla="*/ 9699 w 10003"/>
              <a:gd name="connsiteY1" fmla="*/ 1 h 10000"/>
              <a:gd name="connsiteX2" fmla="*/ 9704 w 10003"/>
              <a:gd name="connsiteY2" fmla="*/ 2051 h 10000"/>
              <a:gd name="connsiteX3" fmla="*/ 5604 w 10003"/>
              <a:gd name="connsiteY3" fmla="*/ 10000 h 10000"/>
              <a:gd name="connsiteX4" fmla="*/ 2149 w 10003"/>
              <a:gd name="connsiteY4" fmla="*/ 5241 h 10000"/>
              <a:gd name="connsiteX5" fmla="*/ 3 w 10003"/>
              <a:gd name="connsiteY5" fmla="*/ 0 h 10000"/>
              <a:gd name="connsiteX0" fmla="*/ 3354 w 8525"/>
              <a:gd name="connsiteY0" fmla="*/ 1887 h 9999"/>
              <a:gd name="connsiteX1" fmla="*/ 8221 w 8525"/>
              <a:gd name="connsiteY1" fmla="*/ 0 h 9999"/>
              <a:gd name="connsiteX2" fmla="*/ 8226 w 8525"/>
              <a:gd name="connsiteY2" fmla="*/ 2050 h 9999"/>
              <a:gd name="connsiteX3" fmla="*/ 4126 w 8525"/>
              <a:gd name="connsiteY3" fmla="*/ 9999 h 9999"/>
              <a:gd name="connsiteX4" fmla="*/ 671 w 8525"/>
              <a:gd name="connsiteY4" fmla="*/ 5240 h 9999"/>
              <a:gd name="connsiteX5" fmla="*/ 3354 w 8525"/>
              <a:gd name="connsiteY5" fmla="*/ 1887 h 9999"/>
              <a:gd name="connsiteX0" fmla="*/ 4233 w 9968"/>
              <a:gd name="connsiteY0" fmla="*/ 0 h 10059"/>
              <a:gd name="connsiteX1" fmla="*/ 9612 w 9968"/>
              <a:gd name="connsiteY1" fmla="*/ 59 h 10059"/>
              <a:gd name="connsiteX2" fmla="*/ 9618 w 9968"/>
              <a:gd name="connsiteY2" fmla="*/ 2109 h 10059"/>
              <a:gd name="connsiteX3" fmla="*/ 4809 w 9968"/>
              <a:gd name="connsiteY3" fmla="*/ 10059 h 10059"/>
              <a:gd name="connsiteX4" fmla="*/ 756 w 9968"/>
              <a:gd name="connsiteY4" fmla="*/ 5300 h 10059"/>
              <a:gd name="connsiteX5" fmla="*/ 4233 w 9968"/>
              <a:gd name="connsiteY5" fmla="*/ 0 h 10059"/>
              <a:gd name="connsiteX0" fmla="*/ 3489 w 9242"/>
              <a:gd name="connsiteY0" fmla="*/ 0 h 10000"/>
              <a:gd name="connsiteX1" fmla="*/ 8885 w 9242"/>
              <a:gd name="connsiteY1" fmla="*/ 59 h 10000"/>
              <a:gd name="connsiteX2" fmla="*/ 8891 w 9242"/>
              <a:gd name="connsiteY2" fmla="*/ 2097 h 10000"/>
              <a:gd name="connsiteX3" fmla="*/ 4066 w 9242"/>
              <a:gd name="connsiteY3" fmla="*/ 10000 h 10000"/>
              <a:gd name="connsiteX4" fmla="*/ 0 w 9242"/>
              <a:gd name="connsiteY4" fmla="*/ 5269 h 10000"/>
              <a:gd name="connsiteX5" fmla="*/ 3489 w 9242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012"/>
              <a:gd name="connsiteY0" fmla="*/ 0 h 10000"/>
              <a:gd name="connsiteX1" fmla="*/ 9614 w 10012"/>
              <a:gd name="connsiteY1" fmla="*/ 59 h 10000"/>
              <a:gd name="connsiteX2" fmla="*/ 9620 w 10012"/>
              <a:gd name="connsiteY2" fmla="*/ 2097 h 10000"/>
              <a:gd name="connsiteX3" fmla="*/ 4399 w 10012"/>
              <a:gd name="connsiteY3" fmla="*/ 10000 h 10000"/>
              <a:gd name="connsiteX4" fmla="*/ 0 w 10012"/>
              <a:gd name="connsiteY4" fmla="*/ 5269 h 10000"/>
              <a:gd name="connsiteX5" fmla="*/ 3775 w 10012"/>
              <a:gd name="connsiteY5" fmla="*/ 0 h 10000"/>
              <a:gd name="connsiteX0" fmla="*/ 3775 w 9625"/>
              <a:gd name="connsiteY0" fmla="*/ 0 h 10000"/>
              <a:gd name="connsiteX1" fmla="*/ 9614 w 9625"/>
              <a:gd name="connsiteY1" fmla="*/ 59 h 10000"/>
              <a:gd name="connsiteX2" fmla="*/ 9620 w 9625"/>
              <a:gd name="connsiteY2" fmla="*/ 2097 h 10000"/>
              <a:gd name="connsiteX3" fmla="*/ 4399 w 9625"/>
              <a:gd name="connsiteY3" fmla="*/ 10000 h 10000"/>
              <a:gd name="connsiteX4" fmla="*/ 0 w 9625"/>
              <a:gd name="connsiteY4" fmla="*/ 5269 h 10000"/>
              <a:gd name="connsiteX5" fmla="*/ 3775 w 9625"/>
              <a:gd name="connsiteY5" fmla="*/ 0 h 10000"/>
              <a:gd name="connsiteX0" fmla="*/ 3922 w 10000"/>
              <a:gd name="connsiteY0" fmla="*/ 0 h 10000"/>
              <a:gd name="connsiteX1" fmla="*/ 9989 w 10000"/>
              <a:gd name="connsiteY1" fmla="*/ 59 h 10000"/>
              <a:gd name="connsiteX2" fmla="*/ 9995 w 10000"/>
              <a:gd name="connsiteY2" fmla="*/ 2097 h 10000"/>
              <a:gd name="connsiteX3" fmla="*/ 4570 w 10000"/>
              <a:gd name="connsiteY3" fmla="*/ 10000 h 10000"/>
              <a:gd name="connsiteX4" fmla="*/ 0 w 10000"/>
              <a:gd name="connsiteY4" fmla="*/ 5269 h 10000"/>
              <a:gd name="connsiteX5" fmla="*/ 3922 w 10000"/>
              <a:gd name="connsiteY5" fmla="*/ 0 h 10000"/>
              <a:gd name="connsiteX0" fmla="*/ 3922 w 9995"/>
              <a:gd name="connsiteY0" fmla="*/ 0 h 10000"/>
              <a:gd name="connsiteX1" fmla="*/ 9989 w 9995"/>
              <a:gd name="connsiteY1" fmla="*/ 59 h 10000"/>
              <a:gd name="connsiteX2" fmla="*/ 9995 w 9995"/>
              <a:gd name="connsiteY2" fmla="*/ 2097 h 10000"/>
              <a:gd name="connsiteX3" fmla="*/ 4570 w 9995"/>
              <a:gd name="connsiteY3" fmla="*/ 10000 h 10000"/>
              <a:gd name="connsiteX4" fmla="*/ 0 w 9995"/>
              <a:gd name="connsiteY4" fmla="*/ 5269 h 10000"/>
              <a:gd name="connsiteX5" fmla="*/ 3922 w 9995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83 w 10000"/>
              <a:gd name="connsiteY1" fmla="*/ 18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6"/>
              <a:gd name="connsiteY0" fmla="*/ 0 h 10000"/>
              <a:gd name="connsiteX1" fmla="*/ 10006 w 10006"/>
              <a:gd name="connsiteY1" fmla="*/ 24 h 10000"/>
              <a:gd name="connsiteX2" fmla="*/ 10000 w 10006"/>
              <a:gd name="connsiteY2" fmla="*/ 2097 h 10000"/>
              <a:gd name="connsiteX3" fmla="*/ 4572 w 10006"/>
              <a:gd name="connsiteY3" fmla="*/ 10000 h 10000"/>
              <a:gd name="connsiteX4" fmla="*/ 0 w 10006"/>
              <a:gd name="connsiteY4" fmla="*/ 5269 h 10000"/>
              <a:gd name="connsiteX5" fmla="*/ 3924 w 10006"/>
              <a:gd name="connsiteY5" fmla="*/ 0 h 10000"/>
              <a:gd name="connsiteX0" fmla="*/ 3924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3924" y="0"/>
                </a:moveTo>
                <a:lnTo>
                  <a:pt x="10000" y="0"/>
                </a:lnTo>
                <a:cubicBezTo>
                  <a:pt x="10002" y="679"/>
                  <a:pt x="9998" y="1418"/>
                  <a:pt x="10000" y="2097"/>
                </a:cubicBezTo>
                <a:cubicBezTo>
                  <a:pt x="9527" y="3479"/>
                  <a:pt x="6858" y="7622"/>
                  <a:pt x="4572" y="10000"/>
                </a:cubicBezTo>
                <a:lnTo>
                  <a:pt x="0" y="5269"/>
                </a:lnTo>
                <a:cubicBezTo>
                  <a:pt x="2217" y="3260"/>
                  <a:pt x="3741" y="470"/>
                  <a:pt x="3924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</a:t>
            </a:r>
            <a:br>
              <a:rPr lang="da-DK" dirty="0"/>
            </a:br>
            <a:r>
              <a:rPr lang="da-DK" dirty="0"/>
              <a:t>et billede i det grafiske element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C21BFC8E-7582-E146-9FB6-BFFE064AF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5472113" cy="82933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3" name="Pladsholder til tekst 15">
            <a:extLst>
              <a:ext uri="{FF2B5EF4-FFF2-40B4-BE49-F238E27FC236}">
                <a16:creationId xmlns:a16="http://schemas.microsoft.com/office/drawing/2014/main" id="{E6AF3016-1CC0-D645-8516-6C519E87CDF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39799" y="1805049"/>
            <a:ext cx="3751365" cy="950026"/>
          </a:xfr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endParaRPr lang="da-DK" dirty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BF5EAA9A-48FB-8C4A-A2E6-C8080BF35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753" y="3072853"/>
            <a:ext cx="3717457" cy="20572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C7740BC-98B5-3E4D-BA46-BE847BD5FD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77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4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3" name="Pladsholder til tekst 6">
            <a:extLst>
              <a:ext uri="{FF2B5EF4-FFF2-40B4-BE49-F238E27FC236}">
                <a16:creationId xmlns:a16="http://schemas.microsoft.com/office/drawing/2014/main" id="{E844BF1E-F373-524E-9B0A-63CCC68874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1808" y="2565400"/>
            <a:ext cx="2376000" cy="29972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15" name="Pladsholder til tekst 6">
            <a:extLst>
              <a:ext uri="{FF2B5EF4-FFF2-40B4-BE49-F238E27FC236}">
                <a16:creationId xmlns:a16="http://schemas.microsoft.com/office/drawing/2014/main" id="{09E985FD-C073-9D41-96D3-6556EC8957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31808" y="21590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19" name="Pladsholder til tekst 6">
            <a:extLst>
              <a:ext uri="{FF2B5EF4-FFF2-40B4-BE49-F238E27FC236}">
                <a16:creationId xmlns:a16="http://schemas.microsoft.com/office/drawing/2014/main" id="{52F95F0E-7A5D-4048-8BBA-C35CB5A7B3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9425" y="2565400"/>
            <a:ext cx="2376000" cy="29972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21" name="Pladsholder til tekst 6">
            <a:extLst>
              <a:ext uri="{FF2B5EF4-FFF2-40B4-BE49-F238E27FC236}">
                <a16:creationId xmlns:a16="http://schemas.microsoft.com/office/drawing/2014/main" id="{44428DFB-DC1A-6345-B6B2-C8355DBD8D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25" y="21590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22" name="Pladsholder til tekst 6">
            <a:extLst>
              <a:ext uri="{FF2B5EF4-FFF2-40B4-BE49-F238E27FC236}">
                <a16:creationId xmlns:a16="http://schemas.microsoft.com/office/drawing/2014/main" id="{2259C958-947E-4940-87D5-9C471C5C598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36575" y="2565400"/>
            <a:ext cx="2376000" cy="29972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24" name="Pladsholder til tekst 6">
            <a:extLst>
              <a:ext uri="{FF2B5EF4-FFF2-40B4-BE49-F238E27FC236}">
                <a16:creationId xmlns:a16="http://schemas.microsoft.com/office/drawing/2014/main" id="{331EE2F2-9591-1343-80C7-86DE5DF59A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36575" y="21590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25" name="Pladsholder til tekst 6">
            <a:extLst>
              <a:ext uri="{FF2B5EF4-FFF2-40B4-BE49-F238E27FC236}">
                <a16:creationId xmlns:a16="http://schemas.microsoft.com/office/drawing/2014/main" id="{4460B104-B312-F641-8867-3716744F7C5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84191" y="2565400"/>
            <a:ext cx="2376000" cy="29972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27" name="Pladsholder til tekst 6">
            <a:extLst>
              <a:ext uri="{FF2B5EF4-FFF2-40B4-BE49-F238E27FC236}">
                <a16:creationId xmlns:a16="http://schemas.microsoft.com/office/drawing/2014/main" id="{A91DF1BB-0277-0F4E-AB63-4A4648C37E0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84191" y="21590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pic>
        <p:nvPicPr>
          <p:cNvPr id="18" name="Billede 1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80FE38D7-D97F-6E4F-A0FC-BF1132F0AF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03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4 kolonner +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3" name="Pladsholder til tekst 6">
            <a:extLst>
              <a:ext uri="{FF2B5EF4-FFF2-40B4-BE49-F238E27FC236}">
                <a16:creationId xmlns:a16="http://schemas.microsoft.com/office/drawing/2014/main" id="{E844BF1E-F373-524E-9B0A-63CCC68874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1808" y="3683000"/>
            <a:ext cx="2376000" cy="23749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endParaRPr lang="da-DK" dirty="0"/>
          </a:p>
        </p:txBody>
      </p:sp>
      <p:sp>
        <p:nvSpPr>
          <p:cNvPr id="14" name="Pladsholder til billede 12">
            <a:extLst>
              <a:ext uri="{FF2B5EF4-FFF2-40B4-BE49-F238E27FC236}">
                <a16:creationId xmlns:a16="http://schemas.microsoft.com/office/drawing/2014/main" id="{8B48B086-580A-6B45-86DD-76D5818E1FC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899808" y="1651000"/>
            <a:ext cx="1440000" cy="144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Klik på ikonet for at </a:t>
            </a:r>
            <a:br>
              <a:rPr lang="da-DK" dirty="0"/>
            </a:br>
            <a:r>
              <a:rPr lang="da-DK" dirty="0"/>
              <a:t>indsætte et billede/ikon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15" name="Pladsholder til tekst 6">
            <a:extLst>
              <a:ext uri="{FF2B5EF4-FFF2-40B4-BE49-F238E27FC236}">
                <a16:creationId xmlns:a16="http://schemas.microsoft.com/office/drawing/2014/main" id="{09E985FD-C073-9D41-96D3-6556EC8957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31808" y="32766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19" name="Pladsholder til tekst 6">
            <a:extLst>
              <a:ext uri="{FF2B5EF4-FFF2-40B4-BE49-F238E27FC236}">
                <a16:creationId xmlns:a16="http://schemas.microsoft.com/office/drawing/2014/main" id="{52F95F0E-7A5D-4048-8BBA-C35CB5A7B3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9425" y="3683000"/>
            <a:ext cx="2376000" cy="23749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endParaRPr lang="da-DK" dirty="0"/>
          </a:p>
        </p:txBody>
      </p:sp>
      <p:sp>
        <p:nvSpPr>
          <p:cNvPr id="20" name="Pladsholder til billede 12">
            <a:extLst>
              <a:ext uri="{FF2B5EF4-FFF2-40B4-BE49-F238E27FC236}">
                <a16:creationId xmlns:a16="http://schemas.microsoft.com/office/drawing/2014/main" id="{274AFFEC-239E-2C47-9AD5-121548770BD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47425" y="1651000"/>
            <a:ext cx="1440000" cy="144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Klik på ikonet for at </a:t>
            </a:r>
            <a:br>
              <a:rPr lang="da-DK" dirty="0"/>
            </a:br>
            <a:r>
              <a:rPr lang="da-DK" dirty="0"/>
              <a:t>indsætte et billede/ikon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21" name="Pladsholder til tekst 6">
            <a:extLst>
              <a:ext uri="{FF2B5EF4-FFF2-40B4-BE49-F238E27FC236}">
                <a16:creationId xmlns:a16="http://schemas.microsoft.com/office/drawing/2014/main" id="{44428DFB-DC1A-6345-B6B2-C8355DBD8D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25" y="32766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22" name="Pladsholder til tekst 6">
            <a:extLst>
              <a:ext uri="{FF2B5EF4-FFF2-40B4-BE49-F238E27FC236}">
                <a16:creationId xmlns:a16="http://schemas.microsoft.com/office/drawing/2014/main" id="{2259C958-947E-4940-87D5-9C471C5C598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36575" y="3683000"/>
            <a:ext cx="2376000" cy="23749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endParaRPr lang="da-DK" dirty="0"/>
          </a:p>
        </p:txBody>
      </p:sp>
      <p:sp>
        <p:nvSpPr>
          <p:cNvPr id="23" name="Pladsholder til billede 12">
            <a:extLst>
              <a:ext uri="{FF2B5EF4-FFF2-40B4-BE49-F238E27FC236}">
                <a16:creationId xmlns:a16="http://schemas.microsoft.com/office/drawing/2014/main" id="{223A695A-EE7A-5B46-87B0-E74B20C2A8F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804575" y="1651000"/>
            <a:ext cx="1440000" cy="144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Klik på ikonet for at </a:t>
            </a:r>
            <a:br>
              <a:rPr lang="da-DK" dirty="0"/>
            </a:br>
            <a:r>
              <a:rPr lang="da-DK" dirty="0"/>
              <a:t>indsætte et billede/ikon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24" name="Pladsholder til tekst 6">
            <a:extLst>
              <a:ext uri="{FF2B5EF4-FFF2-40B4-BE49-F238E27FC236}">
                <a16:creationId xmlns:a16="http://schemas.microsoft.com/office/drawing/2014/main" id="{331EE2F2-9591-1343-80C7-86DE5DF59A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36575" y="32766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25" name="Pladsholder til tekst 6">
            <a:extLst>
              <a:ext uri="{FF2B5EF4-FFF2-40B4-BE49-F238E27FC236}">
                <a16:creationId xmlns:a16="http://schemas.microsoft.com/office/drawing/2014/main" id="{4460B104-B312-F641-8867-3716744F7C5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84191" y="3683000"/>
            <a:ext cx="2376000" cy="23749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endParaRPr lang="da-DK" dirty="0"/>
          </a:p>
        </p:txBody>
      </p:sp>
      <p:sp>
        <p:nvSpPr>
          <p:cNvPr id="26" name="Pladsholder til billede 12">
            <a:extLst>
              <a:ext uri="{FF2B5EF4-FFF2-40B4-BE49-F238E27FC236}">
                <a16:creationId xmlns:a16="http://schemas.microsoft.com/office/drawing/2014/main" id="{4DFF36BA-D2C7-5E4B-B6D3-7A0FCB10237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852191" y="1651000"/>
            <a:ext cx="1440000" cy="144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Klik på ikonet for at </a:t>
            </a:r>
            <a:br>
              <a:rPr lang="da-DK" dirty="0"/>
            </a:br>
            <a:r>
              <a:rPr lang="da-DK" dirty="0"/>
              <a:t>indsætte et billede/ikon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27" name="Pladsholder til tekst 6">
            <a:extLst>
              <a:ext uri="{FF2B5EF4-FFF2-40B4-BE49-F238E27FC236}">
                <a16:creationId xmlns:a16="http://schemas.microsoft.com/office/drawing/2014/main" id="{A91DF1BB-0277-0F4E-AB63-4A4648C37E0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84191" y="32766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pic>
        <p:nvPicPr>
          <p:cNvPr id="28" name="Billede 2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6CB3F0E7-9505-6C4B-A244-E5FAB89327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33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4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9" name="Pladsholder til tekst 6">
            <a:extLst>
              <a:ext uri="{FF2B5EF4-FFF2-40B4-BE49-F238E27FC236}">
                <a16:creationId xmlns:a16="http://schemas.microsoft.com/office/drawing/2014/main" id="{52F95F0E-7A5D-4048-8BBA-C35CB5A7B3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9426" y="2057400"/>
            <a:ext cx="5472112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21" name="Pladsholder til tekst 6">
            <a:extLst>
              <a:ext uri="{FF2B5EF4-FFF2-40B4-BE49-F238E27FC236}">
                <a16:creationId xmlns:a16="http://schemas.microsoft.com/office/drawing/2014/main" id="{44428DFB-DC1A-6345-B6B2-C8355DBD8D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26" y="1651000"/>
            <a:ext cx="5472112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0" name="Pladsholder til tekst 6">
            <a:extLst>
              <a:ext uri="{FF2B5EF4-FFF2-40B4-BE49-F238E27FC236}">
                <a16:creationId xmlns:a16="http://schemas.microsoft.com/office/drawing/2014/main" id="{02A46CBF-3DAB-984E-8C95-C91438238CC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9426" y="4174480"/>
            <a:ext cx="5472112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2" name="Pladsholder til tekst 6">
            <a:extLst>
              <a:ext uri="{FF2B5EF4-FFF2-40B4-BE49-F238E27FC236}">
                <a16:creationId xmlns:a16="http://schemas.microsoft.com/office/drawing/2014/main" id="{D08E8EAB-4AC5-1E42-8666-17364668499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9426" y="3768080"/>
            <a:ext cx="5472112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3" name="Pladsholder til tekst 6">
            <a:extLst>
              <a:ext uri="{FF2B5EF4-FFF2-40B4-BE49-F238E27FC236}">
                <a16:creationId xmlns:a16="http://schemas.microsoft.com/office/drawing/2014/main" id="{CD3ECBCA-BF72-0041-8B0F-F871C179B83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40464" y="2057400"/>
            <a:ext cx="5480794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5" name="Pladsholder til tekst 6">
            <a:extLst>
              <a:ext uri="{FF2B5EF4-FFF2-40B4-BE49-F238E27FC236}">
                <a16:creationId xmlns:a16="http://schemas.microsoft.com/office/drawing/2014/main" id="{65CB8C45-68C1-5340-899A-73CC7304754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40464" y="1651000"/>
            <a:ext cx="5480794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6" name="Pladsholder til tekst 6">
            <a:extLst>
              <a:ext uri="{FF2B5EF4-FFF2-40B4-BE49-F238E27FC236}">
                <a16:creationId xmlns:a16="http://schemas.microsoft.com/office/drawing/2014/main" id="{4ED327BB-7C0E-DB4D-8249-E44382958F7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40464" y="4174480"/>
            <a:ext cx="5480794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8" name="Pladsholder til tekst 6">
            <a:extLst>
              <a:ext uri="{FF2B5EF4-FFF2-40B4-BE49-F238E27FC236}">
                <a16:creationId xmlns:a16="http://schemas.microsoft.com/office/drawing/2014/main" id="{E20FCDEC-B14E-1049-B6B0-B7809123E21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40464" y="3768080"/>
            <a:ext cx="5480794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pic>
        <p:nvPicPr>
          <p:cNvPr id="18" name="Billede 1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C04ECE2-5403-3748-88AA-16598E96FC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2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4 punkter +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9" name="Pladsholder til tekst 6">
            <a:extLst>
              <a:ext uri="{FF2B5EF4-FFF2-40B4-BE49-F238E27FC236}">
                <a16:creationId xmlns:a16="http://schemas.microsoft.com/office/drawing/2014/main" id="{52F95F0E-7A5D-4048-8BBA-C35CB5A7B3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09724" y="2057400"/>
            <a:ext cx="4341813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20" name="Pladsholder til billede 12">
            <a:extLst>
              <a:ext uri="{FF2B5EF4-FFF2-40B4-BE49-F238E27FC236}">
                <a16:creationId xmlns:a16="http://schemas.microsoft.com/office/drawing/2014/main" id="{274AFFEC-239E-2C47-9AD5-121548770BD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79425" y="1651000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21" name="Pladsholder til tekst 6">
            <a:extLst>
              <a:ext uri="{FF2B5EF4-FFF2-40B4-BE49-F238E27FC236}">
                <a16:creationId xmlns:a16="http://schemas.microsoft.com/office/drawing/2014/main" id="{44428DFB-DC1A-6345-B6B2-C8355DBD8D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09724" y="1651000"/>
            <a:ext cx="4341813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0" name="Pladsholder til tekst 6">
            <a:extLst>
              <a:ext uri="{FF2B5EF4-FFF2-40B4-BE49-F238E27FC236}">
                <a16:creationId xmlns:a16="http://schemas.microsoft.com/office/drawing/2014/main" id="{02A46CBF-3DAB-984E-8C95-C91438238CC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09724" y="4174480"/>
            <a:ext cx="4341813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1" name="Pladsholder til billede 12">
            <a:extLst>
              <a:ext uri="{FF2B5EF4-FFF2-40B4-BE49-F238E27FC236}">
                <a16:creationId xmlns:a16="http://schemas.microsoft.com/office/drawing/2014/main" id="{CB0E6E02-FB1A-1E43-A8EB-DA55939F666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79425" y="3768080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32" name="Pladsholder til tekst 6">
            <a:extLst>
              <a:ext uri="{FF2B5EF4-FFF2-40B4-BE49-F238E27FC236}">
                <a16:creationId xmlns:a16="http://schemas.microsoft.com/office/drawing/2014/main" id="{D08E8EAB-4AC5-1E42-8666-17364668499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09724" y="3768080"/>
            <a:ext cx="4341813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3" name="Pladsholder til tekst 6">
            <a:extLst>
              <a:ext uri="{FF2B5EF4-FFF2-40B4-BE49-F238E27FC236}">
                <a16:creationId xmlns:a16="http://schemas.microsoft.com/office/drawing/2014/main" id="{CD3ECBCA-BF72-0041-8B0F-F871C179B83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79444" y="2057400"/>
            <a:ext cx="4341813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4" name="Pladsholder til billede 12">
            <a:extLst>
              <a:ext uri="{FF2B5EF4-FFF2-40B4-BE49-F238E27FC236}">
                <a16:creationId xmlns:a16="http://schemas.microsoft.com/office/drawing/2014/main" id="{3709DA0A-2FBE-484A-9ABE-A8BD6FD91C9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249145" y="1651000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35" name="Pladsholder til tekst 6">
            <a:extLst>
              <a:ext uri="{FF2B5EF4-FFF2-40B4-BE49-F238E27FC236}">
                <a16:creationId xmlns:a16="http://schemas.microsoft.com/office/drawing/2014/main" id="{65CB8C45-68C1-5340-899A-73CC7304754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79444" y="1651000"/>
            <a:ext cx="4341813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6" name="Pladsholder til tekst 6">
            <a:extLst>
              <a:ext uri="{FF2B5EF4-FFF2-40B4-BE49-F238E27FC236}">
                <a16:creationId xmlns:a16="http://schemas.microsoft.com/office/drawing/2014/main" id="{4ED327BB-7C0E-DB4D-8249-E44382958F7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79444" y="4174480"/>
            <a:ext cx="4341813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7" name="Pladsholder til billede 12">
            <a:extLst>
              <a:ext uri="{FF2B5EF4-FFF2-40B4-BE49-F238E27FC236}">
                <a16:creationId xmlns:a16="http://schemas.microsoft.com/office/drawing/2014/main" id="{C32BFA7D-3739-E848-8BC5-96AD9EEC21D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249145" y="3768080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38" name="Pladsholder til tekst 6">
            <a:extLst>
              <a:ext uri="{FF2B5EF4-FFF2-40B4-BE49-F238E27FC236}">
                <a16:creationId xmlns:a16="http://schemas.microsoft.com/office/drawing/2014/main" id="{E20FCDEC-B14E-1049-B6B0-B7809123E21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79444" y="3768080"/>
            <a:ext cx="4341813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pic>
        <p:nvPicPr>
          <p:cNvPr id="22" name="Billede 2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083E73D-1E3B-3246-9CD1-71A25B7015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035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4" name="Pladsholder til tekst 6">
            <a:extLst>
              <a:ext uri="{FF2B5EF4-FFF2-40B4-BE49-F238E27FC236}">
                <a16:creationId xmlns:a16="http://schemas.microsoft.com/office/drawing/2014/main" id="{5D530441-7C9B-9943-AE94-1898E0DCC08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9424" y="1993900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18" name="Pladsholder til tekst 6">
            <a:extLst>
              <a:ext uri="{FF2B5EF4-FFF2-40B4-BE49-F238E27FC236}">
                <a16:creationId xmlns:a16="http://schemas.microsoft.com/office/drawing/2014/main" id="{D68286A7-3C50-E541-A1B7-C3D1C99CA3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23" y="1587500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Jan-</a:t>
            </a:r>
            <a:r>
              <a:rPr lang="da-DK" dirty="0" err="1"/>
              <a:t>feb</a:t>
            </a:r>
            <a:endParaRPr lang="da-DK" dirty="0"/>
          </a:p>
        </p:txBody>
      </p:sp>
      <p:sp>
        <p:nvSpPr>
          <p:cNvPr id="45" name="Pladsholder til tekst 6">
            <a:extLst>
              <a:ext uri="{FF2B5EF4-FFF2-40B4-BE49-F238E27FC236}">
                <a16:creationId xmlns:a16="http://schemas.microsoft.com/office/drawing/2014/main" id="{9ECC79A2-5D6B-5D42-8BB3-97CC4410E65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68576" y="1993900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46" name="Pladsholder til tekst 6">
            <a:extLst>
              <a:ext uri="{FF2B5EF4-FFF2-40B4-BE49-F238E27FC236}">
                <a16:creationId xmlns:a16="http://schemas.microsoft.com/office/drawing/2014/main" id="{36547A22-52D6-F346-ABF4-227AB97C51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068575" y="1587500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Maj-Jun</a:t>
            </a:r>
          </a:p>
        </p:txBody>
      </p:sp>
      <p:sp>
        <p:nvSpPr>
          <p:cNvPr id="47" name="Pladsholder til tekst 6">
            <a:extLst>
              <a:ext uri="{FF2B5EF4-FFF2-40B4-BE49-F238E27FC236}">
                <a16:creationId xmlns:a16="http://schemas.microsoft.com/office/drawing/2014/main" id="{45FCA139-6410-FE47-94FF-B029CCD98A3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57728" y="1993900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48" name="Pladsholder til tekst 6">
            <a:extLst>
              <a:ext uri="{FF2B5EF4-FFF2-40B4-BE49-F238E27FC236}">
                <a16:creationId xmlns:a16="http://schemas.microsoft.com/office/drawing/2014/main" id="{B2D15DF9-3A96-ED45-B196-471F872344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657727" y="1587500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 err="1"/>
              <a:t>Sep-Okt</a:t>
            </a:r>
            <a:endParaRPr lang="da-DK" dirty="0"/>
          </a:p>
        </p:txBody>
      </p:sp>
      <p:sp>
        <p:nvSpPr>
          <p:cNvPr id="64" name="Pladsholder til tekst 6">
            <a:extLst>
              <a:ext uri="{FF2B5EF4-FFF2-40B4-BE49-F238E27FC236}">
                <a16:creationId xmlns:a16="http://schemas.microsoft.com/office/drawing/2014/main" id="{36E83060-9FFB-E24C-A820-81725B4B756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44724" y="4678412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65" name="Pladsholder til tekst 6">
            <a:extLst>
              <a:ext uri="{FF2B5EF4-FFF2-40B4-BE49-F238E27FC236}">
                <a16:creationId xmlns:a16="http://schemas.microsoft.com/office/drawing/2014/main" id="{D03A67F1-9F8D-8F4B-B28A-C79CBFD5641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244723" y="4272012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Mar-</a:t>
            </a:r>
            <a:r>
              <a:rPr lang="da-DK" dirty="0" err="1"/>
              <a:t>Apr</a:t>
            </a:r>
            <a:endParaRPr lang="da-DK" dirty="0"/>
          </a:p>
        </p:txBody>
      </p:sp>
      <p:sp>
        <p:nvSpPr>
          <p:cNvPr id="67" name="Pladsholder til tekst 6">
            <a:extLst>
              <a:ext uri="{FF2B5EF4-FFF2-40B4-BE49-F238E27FC236}">
                <a16:creationId xmlns:a16="http://schemas.microsoft.com/office/drawing/2014/main" id="{227E277B-8B08-B944-9F77-926B2BB1BD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833876" y="4678412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68" name="Pladsholder til tekst 6">
            <a:extLst>
              <a:ext uri="{FF2B5EF4-FFF2-40B4-BE49-F238E27FC236}">
                <a16:creationId xmlns:a16="http://schemas.microsoft.com/office/drawing/2014/main" id="{6A05DAB4-967A-D349-A2BD-D2D6439E81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33875" y="4272012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Jul-</a:t>
            </a:r>
            <a:r>
              <a:rPr lang="da-DK" dirty="0" err="1"/>
              <a:t>Aug</a:t>
            </a:r>
            <a:endParaRPr lang="da-DK" dirty="0"/>
          </a:p>
        </p:txBody>
      </p:sp>
      <p:sp>
        <p:nvSpPr>
          <p:cNvPr id="69" name="Pladsholder til tekst 6">
            <a:extLst>
              <a:ext uri="{FF2B5EF4-FFF2-40B4-BE49-F238E27FC236}">
                <a16:creationId xmlns:a16="http://schemas.microsoft.com/office/drawing/2014/main" id="{F13B7FB4-5429-4040-AF99-CE216280275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23028" y="4678412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70" name="Pladsholder til tekst 6">
            <a:extLst>
              <a:ext uri="{FF2B5EF4-FFF2-40B4-BE49-F238E27FC236}">
                <a16:creationId xmlns:a16="http://schemas.microsoft.com/office/drawing/2014/main" id="{AB17B3B8-8511-2041-82A1-57127974CE8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23027" y="4272012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 err="1"/>
              <a:t>Nov-Dec</a:t>
            </a:r>
            <a:endParaRPr lang="da-DK" dirty="0"/>
          </a:p>
        </p:txBody>
      </p:sp>
      <p:sp>
        <p:nvSpPr>
          <p:cNvPr id="78" name="Pladsholder til billede 12">
            <a:extLst>
              <a:ext uri="{FF2B5EF4-FFF2-40B4-BE49-F238E27FC236}">
                <a16:creationId xmlns:a16="http://schemas.microsoft.com/office/drawing/2014/main" id="{FFF63E73-A6CD-3742-BD22-52D6BEF32970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698576" y="382751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79" name="Pladsholder til billede 12">
            <a:extLst>
              <a:ext uri="{FF2B5EF4-FFF2-40B4-BE49-F238E27FC236}">
                <a16:creationId xmlns:a16="http://schemas.microsoft.com/office/drawing/2014/main" id="{B27B4A36-7FA2-C44D-ABFA-8786FCB0072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287728" y="382751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80" name="Pladsholder til billede 12">
            <a:extLst>
              <a:ext uri="{FF2B5EF4-FFF2-40B4-BE49-F238E27FC236}">
                <a16:creationId xmlns:a16="http://schemas.microsoft.com/office/drawing/2014/main" id="{7885933B-8275-E74D-BD69-109F6818FA2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2874723" y="261089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81" name="Pladsholder til billede 12">
            <a:extLst>
              <a:ext uri="{FF2B5EF4-FFF2-40B4-BE49-F238E27FC236}">
                <a16:creationId xmlns:a16="http://schemas.microsoft.com/office/drawing/2014/main" id="{54432773-2BB7-9A4B-A667-CBD950FD521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463875" y="261089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82" name="Pladsholder til billede 12">
            <a:extLst>
              <a:ext uri="{FF2B5EF4-FFF2-40B4-BE49-F238E27FC236}">
                <a16:creationId xmlns:a16="http://schemas.microsoft.com/office/drawing/2014/main" id="{B1D63FA9-127E-5E41-AC5C-F3648EC0210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053027" y="261089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83" name="Pladsholder til billede 12">
            <a:extLst>
              <a:ext uri="{FF2B5EF4-FFF2-40B4-BE49-F238E27FC236}">
                <a16:creationId xmlns:a16="http://schemas.microsoft.com/office/drawing/2014/main" id="{CB33018F-4D64-414C-AAF5-6E539E5F8B0C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109424" y="382751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pic>
        <p:nvPicPr>
          <p:cNvPr id="26" name="Billede 25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25CE7D6F-65E6-2C41-8430-BDEA8D89E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994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billede i grafik - Akv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2" name="Pladsholder til billede 7">
            <a:extLst>
              <a:ext uri="{FF2B5EF4-FFF2-40B4-BE49-F238E27FC236}">
                <a16:creationId xmlns:a16="http://schemas.microsoft.com/office/drawing/2014/main" id="{290C99C2-88B0-974B-99D9-33378FBDF0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flipH="1">
            <a:off x="4441660" y="1059109"/>
            <a:ext cx="7785965" cy="465929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43 w 13233"/>
              <a:gd name="connsiteY1" fmla="*/ 37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24 w 13233"/>
              <a:gd name="connsiteY1" fmla="*/ 485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9"/>
              <a:gd name="connsiteY0" fmla="*/ 0 h 10676"/>
              <a:gd name="connsiteX1" fmla="*/ 13239 w 13239"/>
              <a:gd name="connsiteY1" fmla="*/ 37 h 10676"/>
              <a:gd name="connsiteX2" fmla="*/ 13233 w 13239"/>
              <a:gd name="connsiteY2" fmla="*/ 7224 h 10676"/>
              <a:gd name="connsiteX3" fmla="*/ 9638 w 13239"/>
              <a:gd name="connsiteY3" fmla="*/ 10676 h 10676"/>
              <a:gd name="connsiteX4" fmla="*/ 3554 w 13239"/>
              <a:gd name="connsiteY4" fmla="*/ 10675 h 10676"/>
              <a:gd name="connsiteX5" fmla="*/ 0 w 13239"/>
              <a:gd name="connsiteY5" fmla="*/ 0 h 10676"/>
              <a:gd name="connsiteX0" fmla="*/ 0 w 14181"/>
              <a:gd name="connsiteY0" fmla="*/ 0 h 10676"/>
              <a:gd name="connsiteX1" fmla="*/ 13239 w 14181"/>
              <a:gd name="connsiteY1" fmla="*/ 37 h 10676"/>
              <a:gd name="connsiteX2" fmla="*/ 13265 w 14181"/>
              <a:gd name="connsiteY2" fmla="*/ 1871 h 10676"/>
              <a:gd name="connsiteX3" fmla="*/ 13233 w 14181"/>
              <a:gd name="connsiteY3" fmla="*/ 7224 h 10676"/>
              <a:gd name="connsiteX4" fmla="*/ 9638 w 14181"/>
              <a:gd name="connsiteY4" fmla="*/ 10676 h 10676"/>
              <a:gd name="connsiteX5" fmla="*/ 3554 w 14181"/>
              <a:gd name="connsiteY5" fmla="*/ 10675 h 10676"/>
              <a:gd name="connsiteX6" fmla="*/ 0 w 14181"/>
              <a:gd name="connsiteY6" fmla="*/ 0 h 10676"/>
              <a:gd name="connsiteX0" fmla="*/ 0 w 14166"/>
              <a:gd name="connsiteY0" fmla="*/ 0 h 10676"/>
              <a:gd name="connsiteX1" fmla="*/ 13239 w 14166"/>
              <a:gd name="connsiteY1" fmla="*/ 37 h 10676"/>
              <a:gd name="connsiteX2" fmla="*/ 13207 w 14166"/>
              <a:gd name="connsiteY2" fmla="*/ 1907 h 10676"/>
              <a:gd name="connsiteX3" fmla="*/ 13233 w 14166"/>
              <a:gd name="connsiteY3" fmla="*/ 7224 h 10676"/>
              <a:gd name="connsiteX4" fmla="*/ 9638 w 14166"/>
              <a:gd name="connsiteY4" fmla="*/ 10676 h 10676"/>
              <a:gd name="connsiteX5" fmla="*/ 3554 w 14166"/>
              <a:gd name="connsiteY5" fmla="*/ 10675 h 10676"/>
              <a:gd name="connsiteX6" fmla="*/ 0 w 14166"/>
              <a:gd name="connsiteY6" fmla="*/ 0 h 10676"/>
              <a:gd name="connsiteX0" fmla="*/ 0 w 13448"/>
              <a:gd name="connsiteY0" fmla="*/ 0 h 10676"/>
              <a:gd name="connsiteX1" fmla="*/ 13239 w 13448"/>
              <a:gd name="connsiteY1" fmla="*/ 37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58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00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10377 w 13207"/>
              <a:gd name="connsiteY3" fmla="*/ 6866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8134 w 13207"/>
              <a:gd name="connsiteY3" fmla="*/ 6329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5996 w 13207"/>
              <a:gd name="connsiteY4" fmla="*/ 8509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7625 w 13207"/>
              <a:gd name="connsiteY4" fmla="*/ 9297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614"/>
              <a:gd name="connsiteY0" fmla="*/ 0 h 10675"/>
              <a:gd name="connsiteX1" fmla="*/ 13200 w 13614"/>
              <a:gd name="connsiteY1" fmla="*/ 1 h 10675"/>
              <a:gd name="connsiteX2" fmla="*/ 13207 w 13614"/>
              <a:gd name="connsiteY2" fmla="*/ 1907 h 10675"/>
              <a:gd name="connsiteX3" fmla="*/ 7625 w 13614"/>
              <a:gd name="connsiteY3" fmla="*/ 9297 h 10675"/>
              <a:gd name="connsiteX4" fmla="*/ 3554 w 13614"/>
              <a:gd name="connsiteY4" fmla="*/ 10675 h 10675"/>
              <a:gd name="connsiteX5" fmla="*/ 0 w 13614"/>
              <a:gd name="connsiteY5" fmla="*/ 0 h 10675"/>
              <a:gd name="connsiteX0" fmla="*/ 0 w 13614"/>
              <a:gd name="connsiteY0" fmla="*/ 0 h 9297"/>
              <a:gd name="connsiteX1" fmla="*/ 13200 w 13614"/>
              <a:gd name="connsiteY1" fmla="*/ 1 h 9297"/>
              <a:gd name="connsiteX2" fmla="*/ 13207 w 13614"/>
              <a:gd name="connsiteY2" fmla="*/ 1907 h 9297"/>
              <a:gd name="connsiteX3" fmla="*/ 7625 w 13614"/>
              <a:gd name="connsiteY3" fmla="*/ 9297 h 9297"/>
              <a:gd name="connsiteX4" fmla="*/ 6046 w 13614"/>
              <a:gd name="connsiteY4" fmla="*/ 6699 h 9297"/>
              <a:gd name="connsiteX5" fmla="*/ 0 w 13614"/>
              <a:gd name="connsiteY5" fmla="*/ 0 h 9297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216 w 10000"/>
              <a:gd name="connsiteY4" fmla="*/ 5357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554 w 10000"/>
              <a:gd name="connsiteY4" fmla="*/ 5145 h 10000"/>
              <a:gd name="connsiteX5" fmla="*/ 0 w 10000"/>
              <a:gd name="connsiteY5" fmla="*/ 0 h 10000"/>
              <a:gd name="connsiteX0" fmla="*/ 3 w 10003"/>
              <a:gd name="connsiteY0" fmla="*/ 0 h 10000"/>
              <a:gd name="connsiteX1" fmla="*/ 9699 w 10003"/>
              <a:gd name="connsiteY1" fmla="*/ 1 h 10000"/>
              <a:gd name="connsiteX2" fmla="*/ 9704 w 10003"/>
              <a:gd name="connsiteY2" fmla="*/ 2051 h 10000"/>
              <a:gd name="connsiteX3" fmla="*/ 5604 w 10003"/>
              <a:gd name="connsiteY3" fmla="*/ 10000 h 10000"/>
              <a:gd name="connsiteX4" fmla="*/ 2149 w 10003"/>
              <a:gd name="connsiteY4" fmla="*/ 5241 h 10000"/>
              <a:gd name="connsiteX5" fmla="*/ 3 w 10003"/>
              <a:gd name="connsiteY5" fmla="*/ 0 h 10000"/>
              <a:gd name="connsiteX0" fmla="*/ 3354 w 8525"/>
              <a:gd name="connsiteY0" fmla="*/ 1887 h 9999"/>
              <a:gd name="connsiteX1" fmla="*/ 8221 w 8525"/>
              <a:gd name="connsiteY1" fmla="*/ 0 h 9999"/>
              <a:gd name="connsiteX2" fmla="*/ 8226 w 8525"/>
              <a:gd name="connsiteY2" fmla="*/ 2050 h 9999"/>
              <a:gd name="connsiteX3" fmla="*/ 4126 w 8525"/>
              <a:gd name="connsiteY3" fmla="*/ 9999 h 9999"/>
              <a:gd name="connsiteX4" fmla="*/ 671 w 8525"/>
              <a:gd name="connsiteY4" fmla="*/ 5240 h 9999"/>
              <a:gd name="connsiteX5" fmla="*/ 3354 w 8525"/>
              <a:gd name="connsiteY5" fmla="*/ 1887 h 9999"/>
              <a:gd name="connsiteX0" fmla="*/ 4233 w 9968"/>
              <a:gd name="connsiteY0" fmla="*/ 0 h 10059"/>
              <a:gd name="connsiteX1" fmla="*/ 9612 w 9968"/>
              <a:gd name="connsiteY1" fmla="*/ 59 h 10059"/>
              <a:gd name="connsiteX2" fmla="*/ 9618 w 9968"/>
              <a:gd name="connsiteY2" fmla="*/ 2109 h 10059"/>
              <a:gd name="connsiteX3" fmla="*/ 4809 w 9968"/>
              <a:gd name="connsiteY3" fmla="*/ 10059 h 10059"/>
              <a:gd name="connsiteX4" fmla="*/ 756 w 9968"/>
              <a:gd name="connsiteY4" fmla="*/ 5300 h 10059"/>
              <a:gd name="connsiteX5" fmla="*/ 4233 w 9968"/>
              <a:gd name="connsiteY5" fmla="*/ 0 h 10059"/>
              <a:gd name="connsiteX0" fmla="*/ 3489 w 9242"/>
              <a:gd name="connsiteY0" fmla="*/ 0 h 10000"/>
              <a:gd name="connsiteX1" fmla="*/ 8885 w 9242"/>
              <a:gd name="connsiteY1" fmla="*/ 59 h 10000"/>
              <a:gd name="connsiteX2" fmla="*/ 8891 w 9242"/>
              <a:gd name="connsiteY2" fmla="*/ 2097 h 10000"/>
              <a:gd name="connsiteX3" fmla="*/ 4066 w 9242"/>
              <a:gd name="connsiteY3" fmla="*/ 10000 h 10000"/>
              <a:gd name="connsiteX4" fmla="*/ 0 w 9242"/>
              <a:gd name="connsiteY4" fmla="*/ 5269 h 10000"/>
              <a:gd name="connsiteX5" fmla="*/ 3489 w 9242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012"/>
              <a:gd name="connsiteY0" fmla="*/ 0 h 10000"/>
              <a:gd name="connsiteX1" fmla="*/ 9614 w 10012"/>
              <a:gd name="connsiteY1" fmla="*/ 59 h 10000"/>
              <a:gd name="connsiteX2" fmla="*/ 9620 w 10012"/>
              <a:gd name="connsiteY2" fmla="*/ 2097 h 10000"/>
              <a:gd name="connsiteX3" fmla="*/ 4399 w 10012"/>
              <a:gd name="connsiteY3" fmla="*/ 10000 h 10000"/>
              <a:gd name="connsiteX4" fmla="*/ 0 w 10012"/>
              <a:gd name="connsiteY4" fmla="*/ 5269 h 10000"/>
              <a:gd name="connsiteX5" fmla="*/ 3775 w 10012"/>
              <a:gd name="connsiteY5" fmla="*/ 0 h 10000"/>
              <a:gd name="connsiteX0" fmla="*/ 3775 w 9625"/>
              <a:gd name="connsiteY0" fmla="*/ 0 h 10000"/>
              <a:gd name="connsiteX1" fmla="*/ 9614 w 9625"/>
              <a:gd name="connsiteY1" fmla="*/ 59 h 10000"/>
              <a:gd name="connsiteX2" fmla="*/ 9620 w 9625"/>
              <a:gd name="connsiteY2" fmla="*/ 2097 h 10000"/>
              <a:gd name="connsiteX3" fmla="*/ 4399 w 9625"/>
              <a:gd name="connsiteY3" fmla="*/ 10000 h 10000"/>
              <a:gd name="connsiteX4" fmla="*/ 0 w 9625"/>
              <a:gd name="connsiteY4" fmla="*/ 5269 h 10000"/>
              <a:gd name="connsiteX5" fmla="*/ 3775 w 9625"/>
              <a:gd name="connsiteY5" fmla="*/ 0 h 10000"/>
              <a:gd name="connsiteX0" fmla="*/ 3922 w 10000"/>
              <a:gd name="connsiteY0" fmla="*/ 0 h 10000"/>
              <a:gd name="connsiteX1" fmla="*/ 9989 w 10000"/>
              <a:gd name="connsiteY1" fmla="*/ 59 h 10000"/>
              <a:gd name="connsiteX2" fmla="*/ 9995 w 10000"/>
              <a:gd name="connsiteY2" fmla="*/ 2097 h 10000"/>
              <a:gd name="connsiteX3" fmla="*/ 4570 w 10000"/>
              <a:gd name="connsiteY3" fmla="*/ 10000 h 10000"/>
              <a:gd name="connsiteX4" fmla="*/ 0 w 10000"/>
              <a:gd name="connsiteY4" fmla="*/ 5269 h 10000"/>
              <a:gd name="connsiteX5" fmla="*/ 3922 w 10000"/>
              <a:gd name="connsiteY5" fmla="*/ 0 h 10000"/>
              <a:gd name="connsiteX0" fmla="*/ 3922 w 9995"/>
              <a:gd name="connsiteY0" fmla="*/ 0 h 10000"/>
              <a:gd name="connsiteX1" fmla="*/ 9989 w 9995"/>
              <a:gd name="connsiteY1" fmla="*/ 59 h 10000"/>
              <a:gd name="connsiteX2" fmla="*/ 9995 w 9995"/>
              <a:gd name="connsiteY2" fmla="*/ 2097 h 10000"/>
              <a:gd name="connsiteX3" fmla="*/ 4570 w 9995"/>
              <a:gd name="connsiteY3" fmla="*/ 10000 h 10000"/>
              <a:gd name="connsiteX4" fmla="*/ 0 w 9995"/>
              <a:gd name="connsiteY4" fmla="*/ 5269 h 10000"/>
              <a:gd name="connsiteX5" fmla="*/ 3922 w 9995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5 w 11993"/>
              <a:gd name="connsiteY0" fmla="*/ 0 h 10359"/>
              <a:gd name="connsiteX1" fmla="*/ 11987 w 11993"/>
              <a:gd name="connsiteY1" fmla="*/ 418 h 10359"/>
              <a:gd name="connsiteX2" fmla="*/ 11993 w 11993"/>
              <a:gd name="connsiteY2" fmla="*/ 2456 h 10359"/>
              <a:gd name="connsiteX3" fmla="*/ 6565 w 11993"/>
              <a:gd name="connsiteY3" fmla="*/ 10359 h 10359"/>
              <a:gd name="connsiteX4" fmla="*/ 1993 w 11993"/>
              <a:gd name="connsiteY4" fmla="*/ 5628 h 10359"/>
              <a:gd name="connsiteX5" fmla="*/ 5 w 11993"/>
              <a:gd name="connsiteY5" fmla="*/ 0 h 10359"/>
              <a:gd name="connsiteX0" fmla="*/ 5 w 11993"/>
              <a:gd name="connsiteY0" fmla="*/ 0 h 10359"/>
              <a:gd name="connsiteX1" fmla="*/ 8993 w 11993"/>
              <a:gd name="connsiteY1" fmla="*/ 1949 h 10359"/>
              <a:gd name="connsiteX2" fmla="*/ 11993 w 11993"/>
              <a:gd name="connsiteY2" fmla="*/ 2456 h 10359"/>
              <a:gd name="connsiteX3" fmla="*/ 6565 w 11993"/>
              <a:gd name="connsiteY3" fmla="*/ 10359 h 10359"/>
              <a:gd name="connsiteX4" fmla="*/ 1993 w 11993"/>
              <a:gd name="connsiteY4" fmla="*/ 5628 h 10359"/>
              <a:gd name="connsiteX5" fmla="*/ 5 w 11993"/>
              <a:gd name="connsiteY5" fmla="*/ 0 h 10359"/>
              <a:gd name="connsiteX0" fmla="*/ 5 w 13133"/>
              <a:gd name="connsiteY0" fmla="*/ 0 h 10359"/>
              <a:gd name="connsiteX1" fmla="*/ 8993 w 13133"/>
              <a:gd name="connsiteY1" fmla="*/ 1949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94"/>
              <a:gd name="connsiteY0" fmla="*/ 0 h 10359"/>
              <a:gd name="connsiteX1" fmla="*/ 9388 w 13194"/>
              <a:gd name="connsiteY1" fmla="*/ 293 h 10359"/>
              <a:gd name="connsiteX2" fmla="*/ 13194 w 13194"/>
              <a:gd name="connsiteY2" fmla="*/ 4908 h 10359"/>
              <a:gd name="connsiteX3" fmla="*/ 6565 w 13194"/>
              <a:gd name="connsiteY3" fmla="*/ 10359 h 10359"/>
              <a:gd name="connsiteX4" fmla="*/ 1993 w 13194"/>
              <a:gd name="connsiteY4" fmla="*/ 5628 h 10359"/>
              <a:gd name="connsiteX5" fmla="*/ 5 w 13194"/>
              <a:gd name="connsiteY5" fmla="*/ 0 h 10359"/>
              <a:gd name="connsiteX0" fmla="*/ 5 w 13194"/>
              <a:gd name="connsiteY0" fmla="*/ 0 h 7095"/>
              <a:gd name="connsiteX1" fmla="*/ 9388 w 13194"/>
              <a:gd name="connsiteY1" fmla="*/ 293 h 7095"/>
              <a:gd name="connsiteX2" fmla="*/ 13194 w 13194"/>
              <a:gd name="connsiteY2" fmla="*/ 4908 h 7095"/>
              <a:gd name="connsiteX3" fmla="*/ 6322 w 13194"/>
              <a:gd name="connsiteY3" fmla="*/ 7095 h 7095"/>
              <a:gd name="connsiteX4" fmla="*/ 1993 w 13194"/>
              <a:gd name="connsiteY4" fmla="*/ 5628 h 7095"/>
              <a:gd name="connsiteX5" fmla="*/ 5 w 13194"/>
              <a:gd name="connsiteY5" fmla="*/ 0 h 7095"/>
              <a:gd name="connsiteX0" fmla="*/ 36 w 10032"/>
              <a:gd name="connsiteY0" fmla="*/ 0 h 10177"/>
              <a:gd name="connsiteX1" fmla="*/ 7147 w 10032"/>
              <a:gd name="connsiteY1" fmla="*/ 413 h 10177"/>
              <a:gd name="connsiteX2" fmla="*/ 10032 w 10032"/>
              <a:gd name="connsiteY2" fmla="*/ 6918 h 10177"/>
              <a:gd name="connsiteX3" fmla="*/ 4824 w 10032"/>
              <a:gd name="connsiteY3" fmla="*/ 10000 h 10177"/>
              <a:gd name="connsiteX4" fmla="*/ 0 w 10032"/>
              <a:gd name="connsiteY4" fmla="*/ 10177 h 10177"/>
              <a:gd name="connsiteX5" fmla="*/ 36 w 10032"/>
              <a:gd name="connsiteY5" fmla="*/ 0 h 10177"/>
              <a:gd name="connsiteX0" fmla="*/ 67 w 10063"/>
              <a:gd name="connsiteY0" fmla="*/ 0 h 10177"/>
              <a:gd name="connsiteX1" fmla="*/ 7178 w 10063"/>
              <a:gd name="connsiteY1" fmla="*/ 413 h 10177"/>
              <a:gd name="connsiteX2" fmla="*/ 10063 w 10063"/>
              <a:gd name="connsiteY2" fmla="*/ 6918 h 10177"/>
              <a:gd name="connsiteX3" fmla="*/ 4855 w 10063"/>
              <a:gd name="connsiteY3" fmla="*/ 10000 h 10177"/>
              <a:gd name="connsiteX4" fmla="*/ 31 w 10063"/>
              <a:gd name="connsiteY4" fmla="*/ 10177 h 10177"/>
              <a:gd name="connsiteX5" fmla="*/ 67 w 10063"/>
              <a:gd name="connsiteY5" fmla="*/ 0 h 10177"/>
              <a:gd name="connsiteX0" fmla="*/ 36 w 10032"/>
              <a:gd name="connsiteY0" fmla="*/ 0 h 10177"/>
              <a:gd name="connsiteX1" fmla="*/ 7147 w 10032"/>
              <a:gd name="connsiteY1" fmla="*/ 413 h 10177"/>
              <a:gd name="connsiteX2" fmla="*/ 10032 w 10032"/>
              <a:gd name="connsiteY2" fmla="*/ 6918 h 10177"/>
              <a:gd name="connsiteX3" fmla="*/ 4824 w 10032"/>
              <a:gd name="connsiteY3" fmla="*/ 10000 h 10177"/>
              <a:gd name="connsiteX4" fmla="*/ 0 w 10032"/>
              <a:gd name="connsiteY4" fmla="*/ 10177 h 10177"/>
              <a:gd name="connsiteX5" fmla="*/ 36 w 10032"/>
              <a:gd name="connsiteY5" fmla="*/ 0 h 10177"/>
              <a:gd name="connsiteX0" fmla="*/ 13 w 10009"/>
              <a:gd name="connsiteY0" fmla="*/ 0 h 10133"/>
              <a:gd name="connsiteX1" fmla="*/ 7124 w 10009"/>
              <a:gd name="connsiteY1" fmla="*/ 413 h 10133"/>
              <a:gd name="connsiteX2" fmla="*/ 10009 w 10009"/>
              <a:gd name="connsiteY2" fmla="*/ 6918 h 10133"/>
              <a:gd name="connsiteX3" fmla="*/ 4801 w 10009"/>
              <a:gd name="connsiteY3" fmla="*/ 10000 h 10133"/>
              <a:gd name="connsiteX4" fmla="*/ 0 w 10009"/>
              <a:gd name="connsiteY4" fmla="*/ 10133 h 10133"/>
              <a:gd name="connsiteX5" fmla="*/ 13 w 10009"/>
              <a:gd name="connsiteY5" fmla="*/ 0 h 10133"/>
              <a:gd name="connsiteX0" fmla="*/ 4 w 10023"/>
              <a:gd name="connsiteY0" fmla="*/ 0 h 10089"/>
              <a:gd name="connsiteX1" fmla="*/ 7138 w 10023"/>
              <a:gd name="connsiteY1" fmla="*/ 369 h 10089"/>
              <a:gd name="connsiteX2" fmla="*/ 10023 w 10023"/>
              <a:gd name="connsiteY2" fmla="*/ 6874 h 10089"/>
              <a:gd name="connsiteX3" fmla="*/ 4815 w 10023"/>
              <a:gd name="connsiteY3" fmla="*/ 9956 h 10089"/>
              <a:gd name="connsiteX4" fmla="*/ 14 w 10023"/>
              <a:gd name="connsiteY4" fmla="*/ 10089 h 10089"/>
              <a:gd name="connsiteX5" fmla="*/ 4 w 10023"/>
              <a:gd name="connsiteY5" fmla="*/ 0 h 10089"/>
              <a:gd name="connsiteX0" fmla="*/ 25 w 10044"/>
              <a:gd name="connsiteY0" fmla="*/ 0 h 10089"/>
              <a:gd name="connsiteX1" fmla="*/ 7159 w 10044"/>
              <a:gd name="connsiteY1" fmla="*/ 369 h 10089"/>
              <a:gd name="connsiteX2" fmla="*/ 10044 w 10044"/>
              <a:gd name="connsiteY2" fmla="*/ 6874 h 10089"/>
              <a:gd name="connsiteX3" fmla="*/ 4836 w 10044"/>
              <a:gd name="connsiteY3" fmla="*/ 9956 h 10089"/>
              <a:gd name="connsiteX4" fmla="*/ 0 w 10044"/>
              <a:gd name="connsiteY4" fmla="*/ 10089 h 10089"/>
              <a:gd name="connsiteX5" fmla="*/ 25 w 10044"/>
              <a:gd name="connsiteY5" fmla="*/ 0 h 10089"/>
              <a:gd name="connsiteX0" fmla="*/ 5 w 10024"/>
              <a:gd name="connsiteY0" fmla="*/ 0 h 10111"/>
              <a:gd name="connsiteX1" fmla="*/ 7139 w 10024"/>
              <a:gd name="connsiteY1" fmla="*/ 369 h 10111"/>
              <a:gd name="connsiteX2" fmla="*/ 10024 w 10024"/>
              <a:gd name="connsiteY2" fmla="*/ 6874 h 10111"/>
              <a:gd name="connsiteX3" fmla="*/ 4816 w 10024"/>
              <a:gd name="connsiteY3" fmla="*/ 9956 h 10111"/>
              <a:gd name="connsiteX4" fmla="*/ 15 w 10024"/>
              <a:gd name="connsiteY4" fmla="*/ 10111 h 10111"/>
              <a:gd name="connsiteX5" fmla="*/ 5 w 10024"/>
              <a:gd name="connsiteY5" fmla="*/ 0 h 1011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3 w 10034"/>
              <a:gd name="connsiteY0" fmla="*/ 0 h 10513"/>
              <a:gd name="connsiteX1" fmla="*/ 7149 w 10034"/>
              <a:gd name="connsiteY1" fmla="*/ 501 h 10513"/>
              <a:gd name="connsiteX2" fmla="*/ 10034 w 10034"/>
              <a:gd name="connsiteY2" fmla="*/ 7006 h 10513"/>
              <a:gd name="connsiteX3" fmla="*/ 25 w 10034"/>
              <a:gd name="connsiteY3" fmla="*/ 10243 h 10513"/>
              <a:gd name="connsiteX4" fmla="*/ 3 w 10034"/>
              <a:gd name="connsiteY4" fmla="*/ 0 h 10513"/>
              <a:gd name="connsiteX0" fmla="*/ 24 w 10009"/>
              <a:gd name="connsiteY0" fmla="*/ 0 h 10447"/>
              <a:gd name="connsiteX1" fmla="*/ 7124 w 10009"/>
              <a:gd name="connsiteY1" fmla="*/ 435 h 10447"/>
              <a:gd name="connsiteX2" fmla="*/ 10009 w 10009"/>
              <a:gd name="connsiteY2" fmla="*/ 6940 h 10447"/>
              <a:gd name="connsiteX3" fmla="*/ 0 w 10009"/>
              <a:gd name="connsiteY3" fmla="*/ 10177 h 10447"/>
              <a:gd name="connsiteX4" fmla="*/ 24 w 10009"/>
              <a:gd name="connsiteY4" fmla="*/ 0 h 10447"/>
              <a:gd name="connsiteX0" fmla="*/ 12 w 10009"/>
              <a:gd name="connsiteY0" fmla="*/ 0 h 10425"/>
              <a:gd name="connsiteX1" fmla="*/ 7124 w 10009"/>
              <a:gd name="connsiteY1" fmla="*/ 413 h 10425"/>
              <a:gd name="connsiteX2" fmla="*/ 10009 w 10009"/>
              <a:gd name="connsiteY2" fmla="*/ 6918 h 10425"/>
              <a:gd name="connsiteX3" fmla="*/ 0 w 10009"/>
              <a:gd name="connsiteY3" fmla="*/ 10155 h 10425"/>
              <a:gd name="connsiteX4" fmla="*/ 12 w 10009"/>
              <a:gd name="connsiteY4" fmla="*/ 0 h 10425"/>
              <a:gd name="connsiteX0" fmla="*/ 5 w 10014"/>
              <a:gd name="connsiteY0" fmla="*/ 0 h 10403"/>
              <a:gd name="connsiteX1" fmla="*/ 7129 w 10014"/>
              <a:gd name="connsiteY1" fmla="*/ 391 h 10403"/>
              <a:gd name="connsiteX2" fmla="*/ 10014 w 10014"/>
              <a:gd name="connsiteY2" fmla="*/ 6896 h 10403"/>
              <a:gd name="connsiteX3" fmla="*/ 5 w 10014"/>
              <a:gd name="connsiteY3" fmla="*/ 10133 h 10403"/>
              <a:gd name="connsiteX4" fmla="*/ 5 w 10014"/>
              <a:gd name="connsiteY4" fmla="*/ 0 h 10403"/>
              <a:gd name="connsiteX0" fmla="*/ 23 w 10009"/>
              <a:gd name="connsiteY0" fmla="*/ 0 h 10447"/>
              <a:gd name="connsiteX1" fmla="*/ 7124 w 10009"/>
              <a:gd name="connsiteY1" fmla="*/ 435 h 10447"/>
              <a:gd name="connsiteX2" fmla="*/ 10009 w 10009"/>
              <a:gd name="connsiteY2" fmla="*/ 6940 h 10447"/>
              <a:gd name="connsiteX3" fmla="*/ 0 w 10009"/>
              <a:gd name="connsiteY3" fmla="*/ 10177 h 10447"/>
              <a:gd name="connsiteX4" fmla="*/ 23 w 10009"/>
              <a:gd name="connsiteY4" fmla="*/ 0 h 10447"/>
              <a:gd name="connsiteX0" fmla="*/ 5 w 10014"/>
              <a:gd name="connsiteY0" fmla="*/ 0 h 10403"/>
              <a:gd name="connsiteX1" fmla="*/ 7129 w 10014"/>
              <a:gd name="connsiteY1" fmla="*/ 391 h 10403"/>
              <a:gd name="connsiteX2" fmla="*/ 10014 w 10014"/>
              <a:gd name="connsiteY2" fmla="*/ 6896 h 10403"/>
              <a:gd name="connsiteX3" fmla="*/ 5 w 10014"/>
              <a:gd name="connsiteY3" fmla="*/ 10133 h 10403"/>
              <a:gd name="connsiteX4" fmla="*/ 5 w 10014"/>
              <a:gd name="connsiteY4" fmla="*/ 0 h 10403"/>
              <a:gd name="connsiteX0" fmla="*/ 46 w 10055"/>
              <a:gd name="connsiteY0" fmla="*/ 0 h 10383"/>
              <a:gd name="connsiteX1" fmla="*/ 7170 w 10055"/>
              <a:gd name="connsiteY1" fmla="*/ 391 h 10383"/>
              <a:gd name="connsiteX2" fmla="*/ 10055 w 10055"/>
              <a:gd name="connsiteY2" fmla="*/ 6896 h 10383"/>
              <a:gd name="connsiteX3" fmla="*/ 0 w 10055"/>
              <a:gd name="connsiteY3" fmla="*/ 10111 h 10383"/>
              <a:gd name="connsiteX4" fmla="*/ 46 w 10055"/>
              <a:gd name="connsiteY4" fmla="*/ 0 h 10383"/>
              <a:gd name="connsiteX0" fmla="*/ 58 w 10067"/>
              <a:gd name="connsiteY0" fmla="*/ 0 h 10444"/>
              <a:gd name="connsiteX1" fmla="*/ 7182 w 10067"/>
              <a:gd name="connsiteY1" fmla="*/ 391 h 10444"/>
              <a:gd name="connsiteX2" fmla="*/ 10067 w 10067"/>
              <a:gd name="connsiteY2" fmla="*/ 6896 h 10444"/>
              <a:gd name="connsiteX3" fmla="*/ 0 w 10067"/>
              <a:gd name="connsiteY3" fmla="*/ 10177 h 10444"/>
              <a:gd name="connsiteX4" fmla="*/ 58 w 10067"/>
              <a:gd name="connsiteY4" fmla="*/ 0 h 10444"/>
              <a:gd name="connsiteX0" fmla="*/ 3 w 10012"/>
              <a:gd name="connsiteY0" fmla="*/ 0 h 10424"/>
              <a:gd name="connsiteX1" fmla="*/ 7127 w 10012"/>
              <a:gd name="connsiteY1" fmla="*/ 391 h 10424"/>
              <a:gd name="connsiteX2" fmla="*/ 10012 w 10012"/>
              <a:gd name="connsiteY2" fmla="*/ 6896 h 10424"/>
              <a:gd name="connsiteX3" fmla="*/ 72 w 10012"/>
              <a:gd name="connsiteY3" fmla="*/ 10155 h 10424"/>
              <a:gd name="connsiteX4" fmla="*/ 3 w 10012"/>
              <a:gd name="connsiteY4" fmla="*/ 0 h 10424"/>
              <a:gd name="connsiteX0" fmla="*/ 46 w 10055"/>
              <a:gd name="connsiteY0" fmla="*/ 0 h 10424"/>
              <a:gd name="connsiteX1" fmla="*/ 7170 w 10055"/>
              <a:gd name="connsiteY1" fmla="*/ 391 h 10424"/>
              <a:gd name="connsiteX2" fmla="*/ 10055 w 10055"/>
              <a:gd name="connsiteY2" fmla="*/ 6896 h 10424"/>
              <a:gd name="connsiteX3" fmla="*/ 0 w 10055"/>
              <a:gd name="connsiteY3" fmla="*/ 10155 h 10424"/>
              <a:gd name="connsiteX4" fmla="*/ 46 w 10055"/>
              <a:gd name="connsiteY4" fmla="*/ 0 h 10424"/>
              <a:gd name="connsiteX0" fmla="*/ 11 w 10020"/>
              <a:gd name="connsiteY0" fmla="*/ 0 h 10424"/>
              <a:gd name="connsiteX1" fmla="*/ 7135 w 10020"/>
              <a:gd name="connsiteY1" fmla="*/ 391 h 10424"/>
              <a:gd name="connsiteX2" fmla="*/ 10020 w 10020"/>
              <a:gd name="connsiteY2" fmla="*/ 6896 h 10424"/>
              <a:gd name="connsiteX3" fmla="*/ 0 w 10020"/>
              <a:gd name="connsiteY3" fmla="*/ 10155 h 10424"/>
              <a:gd name="connsiteX4" fmla="*/ 11 w 10020"/>
              <a:gd name="connsiteY4" fmla="*/ 0 h 10424"/>
              <a:gd name="connsiteX0" fmla="*/ 11 w 10020"/>
              <a:gd name="connsiteY0" fmla="*/ 0 h 11159"/>
              <a:gd name="connsiteX1" fmla="*/ 7135 w 10020"/>
              <a:gd name="connsiteY1" fmla="*/ 391 h 11159"/>
              <a:gd name="connsiteX2" fmla="*/ 10020 w 10020"/>
              <a:gd name="connsiteY2" fmla="*/ 6896 h 11159"/>
              <a:gd name="connsiteX3" fmla="*/ 0 w 10020"/>
              <a:gd name="connsiteY3" fmla="*/ 10155 h 11159"/>
              <a:gd name="connsiteX4" fmla="*/ 11 w 10020"/>
              <a:gd name="connsiteY4" fmla="*/ 0 h 11159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0" h="11460">
                <a:moveTo>
                  <a:pt x="11" y="0"/>
                </a:moveTo>
                <a:cubicBezTo>
                  <a:pt x="914" y="1444"/>
                  <a:pt x="3709" y="5463"/>
                  <a:pt x="7135" y="391"/>
                </a:cubicBezTo>
                <a:lnTo>
                  <a:pt x="10020" y="6896"/>
                </a:lnTo>
                <a:cubicBezTo>
                  <a:pt x="8061" y="10435"/>
                  <a:pt x="4250" y="13194"/>
                  <a:pt x="0" y="10155"/>
                </a:cubicBezTo>
                <a:cubicBezTo>
                  <a:pt x="18" y="5066"/>
                  <a:pt x="-7" y="5088"/>
                  <a:pt x="1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</a:t>
            </a:r>
            <a:br>
              <a:rPr lang="da-DK" dirty="0"/>
            </a:br>
            <a:r>
              <a:rPr lang="da-DK" dirty="0"/>
              <a:t>billede i det grafiske element eller ved at trække</a:t>
            </a:r>
            <a:br>
              <a:rPr lang="da-DK" dirty="0"/>
            </a:br>
            <a:r>
              <a:rPr lang="da-DK" dirty="0"/>
              <a:t>og slippe 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4160308" cy="1844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1BD54AD-7520-7F41-81AA-0542FD5687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957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billede i grafik - Blomme">
    <p:bg>
      <p:bgPr>
        <a:solidFill>
          <a:srgbClr val="4020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2" name="Pladsholder til billede 7">
            <a:extLst>
              <a:ext uri="{FF2B5EF4-FFF2-40B4-BE49-F238E27FC236}">
                <a16:creationId xmlns:a16="http://schemas.microsoft.com/office/drawing/2014/main" id="{290C99C2-88B0-974B-99D9-33378FBDF0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53790" y="1059109"/>
            <a:ext cx="7785965" cy="465929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43 w 13233"/>
              <a:gd name="connsiteY1" fmla="*/ 37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24 w 13233"/>
              <a:gd name="connsiteY1" fmla="*/ 485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9"/>
              <a:gd name="connsiteY0" fmla="*/ 0 h 10676"/>
              <a:gd name="connsiteX1" fmla="*/ 13239 w 13239"/>
              <a:gd name="connsiteY1" fmla="*/ 37 h 10676"/>
              <a:gd name="connsiteX2" fmla="*/ 13233 w 13239"/>
              <a:gd name="connsiteY2" fmla="*/ 7224 h 10676"/>
              <a:gd name="connsiteX3" fmla="*/ 9638 w 13239"/>
              <a:gd name="connsiteY3" fmla="*/ 10676 h 10676"/>
              <a:gd name="connsiteX4" fmla="*/ 3554 w 13239"/>
              <a:gd name="connsiteY4" fmla="*/ 10675 h 10676"/>
              <a:gd name="connsiteX5" fmla="*/ 0 w 13239"/>
              <a:gd name="connsiteY5" fmla="*/ 0 h 10676"/>
              <a:gd name="connsiteX0" fmla="*/ 0 w 14181"/>
              <a:gd name="connsiteY0" fmla="*/ 0 h 10676"/>
              <a:gd name="connsiteX1" fmla="*/ 13239 w 14181"/>
              <a:gd name="connsiteY1" fmla="*/ 37 h 10676"/>
              <a:gd name="connsiteX2" fmla="*/ 13265 w 14181"/>
              <a:gd name="connsiteY2" fmla="*/ 1871 h 10676"/>
              <a:gd name="connsiteX3" fmla="*/ 13233 w 14181"/>
              <a:gd name="connsiteY3" fmla="*/ 7224 h 10676"/>
              <a:gd name="connsiteX4" fmla="*/ 9638 w 14181"/>
              <a:gd name="connsiteY4" fmla="*/ 10676 h 10676"/>
              <a:gd name="connsiteX5" fmla="*/ 3554 w 14181"/>
              <a:gd name="connsiteY5" fmla="*/ 10675 h 10676"/>
              <a:gd name="connsiteX6" fmla="*/ 0 w 14181"/>
              <a:gd name="connsiteY6" fmla="*/ 0 h 10676"/>
              <a:gd name="connsiteX0" fmla="*/ 0 w 14166"/>
              <a:gd name="connsiteY0" fmla="*/ 0 h 10676"/>
              <a:gd name="connsiteX1" fmla="*/ 13239 w 14166"/>
              <a:gd name="connsiteY1" fmla="*/ 37 h 10676"/>
              <a:gd name="connsiteX2" fmla="*/ 13207 w 14166"/>
              <a:gd name="connsiteY2" fmla="*/ 1907 h 10676"/>
              <a:gd name="connsiteX3" fmla="*/ 13233 w 14166"/>
              <a:gd name="connsiteY3" fmla="*/ 7224 h 10676"/>
              <a:gd name="connsiteX4" fmla="*/ 9638 w 14166"/>
              <a:gd name="connsiteY4" fmla="*/ 10676 h 10676"/>
              <a:gd name="connsiteX5" fmla="*/ 3554 w 14166"/>
              <a:gd name="connsiteY5" fmla="*/ 10675 h 10676"/>
              <a:gd name="connsiteX6" fmla="*/ 0 w 14166"/>
              <a:gd name="connsiteY6" fmla="*/ 0 h 10676"/>
              <a:gd name="connsiteX0" fmla="*/ 0 w 13448"/>
              <a:gd name="connsiteY0" fmla="*/ 0 h 10676"/>
              <a:gd name="connsiteX1" fmla="*/ 13239 w 13448"/>
              <a:gd name="connsiteY1" fmla="*/ 37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58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00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10377 w 13207"/>
              <a:gd name="connsiteY3" fmla="*/ 6866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8134 w 13207"/>
              <a:gd name="connsiteY3" fmla="*/ 6329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5996 w 13207"/>
              <a:gd name="connsiteY4" fmla="*/ 8509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7625 w 13207"/>
              <a:gd name="connsiteY4" fmla="*/ 9297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614"/>
              <a:gd name="connsiteY0" fmla="*/ 0 h 10675"/>
              <a:gd name="connsiteX1" fmla="*/ 13200 w 13614"/>
              <a:gd name="connsiteY1" fmla="*/ 1 h 10675"/>
              <a:gd name="connsiteX2" fmla="*/ 13207 w 13614"/>
              <a:gd name="connsiteY2" fmla="*/ 1907 h 10675"/>
              <a:gd name="connsiteX3" fmla="*/ 7625 w 13614"/>
              <a:gd name="connsiteY3" fmla="*/ 9297 h 10675"/>
              <a:gd name="connsiteX4" fmla="*/ 3554 w 13614"/>
              <a:gd name="connsiteY4" fmla="*/ 10675 h 10675"/>
              <a:gd name="connsiteX5" fmla="*/ 0 w 13614"/>
              <a:gd name="connsiteY5" fmla="*/ 0 h 10675"/>
              <a:gd name="connsiteX0" fmla="*/ 0 w 13614"/>
              <a:gd name="connsiteY0" fmla="*/ 0 h 9297"/>
              <a:gd name="connsiteX1" fmla="*/ 13200 w 13614"/>
              <a:gd name="connsiteY1" fmla="*/ 1 h 9297"/>
              <a:gd name="connsiteX2" fmla="*/ 13207 w 13614"/>
              <a:gd name="connsiteY2" fmla="*/ 1907 h 9297"/>
              <a:gd name="connsiteX3" fmla="*/ 7625 w 13614"/>
              <a:gd name="connsiteY3" fmla="*/ 9297 h 9297"/>
              <a:gd name="connsiteX4" fmla="*/ 6046 w 13614"/>
              <a:gd name="connsiteY4" fmla="*/ 6699 h 9297"/>
              <a:gd name="connsiteX5" fmla="*/ 0 w 13614"/>
              <a:gd name="connsiteY5" fmla="*/ 0 h 9297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216 w 10000"/>
              <a:gd name="connsiteY4" fmla="*/ 5357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554 w 10000"/>
              <a:gd name="connsiteY4" fmla="*/ 5145 h 10000"/>
              <a:gd name="connsiteX5" fmla="*/ 0 w 10000"/>
              <a:gd name="connsiteY5" fmla="*/ 0 h 10000"/>
              <a:gd name="connsiteX0" fmla="*/ 3 w 10003"/>
              <a:gd name="connsiteY0" fmla="*/ 0 h 10000"/>
              <a:gd name="connsiteX1" fmla="*/ 9699 w 10003"/>
              <a:gd name="connsiteY1" fmla="*/ 1 h 10000"/>
              <a:gd name="connsiteX2" fmla="*/ 9704 w 10003"/>
              <a:gd name="connsiteY2" fmla="*/ 2051 h 10000"/>
              <a:gd name="connsiteX3" fmla="*/ 5604 w 10003"/>
              <a:gd name="connsiteY3" fmla="*/ 10000 h 10000"/>
              <a:gd name="connsiteX4" fmla="*/ 2149 w 10003"/>
              <a:gd name="connsiteY4" fmla="*/ 5241 h 10000"/>
              <a:gd name="connsiteX5" fmla="*/ 3 w 10003"/>
              <a:gd name="connsiteY5" fmla="*/ 0 h 10000"/>
              <a:gd name="connsiteX0" fmla="*/ 3354 w 8525"/>
              <a:gd name="connsiteY0" fmla="*/ 1887 h 9999"/>
              <a:gd name="connsiteX1" fmla="*/ 8221 w 8525"/>
              <a:gd name="connsiteY1" fmla="*/ 0 h 9999"/>
              <a:gd name="connsiteX2" fmla="*/ 8226 w 8525"/>
              <a:gd name="connsiteY2" fmla="*/ 2050 h 9999"/>
              <a:gd name="connsiteX3" fmla="*/ 4126 w 8525"/>
              <a:gd name="connsiteY3" fmla="*/ 9999 h 9999"/>
              <a:gd name="connsiteX4" fmla="*/ 671 w 8525"/>
              <a:gd name="connsiteY4" fmla="*/ 5240 h 9999"/>
              <a:gd name="connsiteX5" fmla="*/ 3354 w 8525"/>
              <a:gd name="connsiteY5" fmla="*/ 1887 h 9999"/>
              <a:gd name="connsiteX0" fmla="*/ 4233 w 9968"/>
              <a:gd name="connsiteY0" fmla="*/ 0 h 10059"/>
              <a:gd name="connsiteX1" fmla="*/ 9612 w 9968"/>
              <a:gd name="connsiteY1" fmla="*/ 59 h 10059"/>
              <a:gd name="connsiteX2" fmla="*/ 9618 w 9968"/>
              <a:gd name="connsiteY2" fmla="*/ 2109 h 10059"/>
              <a:gd name="connsiteX3" fmla="*/ 4809 w 9968"/>
              <a:gd name="connsiteY3" fmla="*/ 10059 h 10059"/>
              <a:gd name="connsiteX4" fmla="*/ 756 w 9968"/>
              <a:gd name="connsiteY4" fmla="*/ 5300 h 10059"/>
              <a:gd name="connsiteX5" fmla="*/ 4233 w 9968"/>
              <a:gd name="connsiteY5" fmla="*/ 0 h 10059"/>
              <a:gd name="connsiteX0" fmla="*/ 3489 w 9242"/>
              <a:gd name="connsiteY0" fmla="*/ 0 h 10000"/>
              <a:gd name="connsiteX1" fmla="*/ 8885 w 9242"/>
              <a:gd name="connsiteY1" fmla="*/ 59 h 10000"/>
              <a:gd name="connsiteX2" fmla="*/ 8891 w 9242"/>
              <a:gd name="connsiteY2" fmla="*/ 2097 h 10000"/>
              <a:gd name="connsiteX3" fmla="*/ 4066 w 9242"/>
              <a:gd name="connsiteY3" fmla="*/ 10000 h 10000"/>
              <a:gd name="connsiteX4" fmla="*/ 0 w 9242"/>
              <a:gd name="connsiteY4" fmla="*/ 5269 h 10000"/>
              <a:gd name="connsiteX5" fmla="*/ 3489 w 9242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012"/>
              <a:gd name="connsiteY0" fmla="*/ 0 h 10000"/>
              <a:gd name="connsiteX1" fmla="*/ 9614 w 10012"/>
              <a:gd name="connsiteY1" fmla="*/ 59 h 10000"/>
              <a:gd name="connsiteX2" fmla="*/ 9620 w 10012"/>
              <a:gd name="connsiteY2" fmla="*/ 2097 h 10000"/>
              <a:gd name="connsiteX3" fmla="*/ 4399 w 10012"/>
              <a:gd name="connsiteY3" fmla="*/ 10000 h 10000"/>
              <a:gd name="connsiteX4" fmla="*/ 0 w 10012"/>
              <a:gd name="connsiteY4" fmla="*/ 5269 h 10000"/>
              <a:gd name="connsiteX5" fmla="*/ 3775 w 10012"/>
              <a:gd name="connsiteY5" fmla="*/ 0 h 10000"/>
              <a:gd name="connsiteX0" fmla="*/ 3775 w 9625"/>
              <a:gd name="connsiteY0" fmla="*/ 0 h 10000"/>
              <a:gd name="connsiteX1" fmla="*/ 9614 w 9625"/>
              <a:gd name="connsiteY1" fmla="*/ 59 h 10000"/>
              <a:gd name="connsiteX2" fmla="*/ 9620 w 9625"/>
              <a:gd name="connsiteY2" fmla="*/ 2097 h 10000"/>
              <a:gd name="connsiteX3" fmla="*/ 4399 w 9625"/>
              <a:gd name="connsiteY3" fmla="*/ 10000 h 10000"/>
              <a:gd name="connsiteX4" fmla="*/ 0 w 9625"/>
              <a:gd name="connsiteY4" fmla="*/ 5269 h 10000"/>
              <a:gd name="connsiteX5" fmla="*/ 3775 w 9625"/>
              <a:gd name="connsiteY5" fmla="*/ 0 h 10000"/>
              <a:gd name="connsiteX0" fmla="*/ 3922 w 10000"/>
              <a:gd name="connsiteY0" fmla="*/ 0 h 10000"/>
              <a:gd name="connsiteX1" fmla="*/ 9989 w 10000"/>
              <a:gd name="connsiteY1" fmla="*/ 59 h 10000"/>
              <a:gd name="connsiteX2" fmla="*/ 9995 w 10000"/>
              <a:gd name="connsiteY2" fmla="*/ 2097 h 10000"/>
              <a:gd name="connsiteX3" fmla="*/ 4570 w 10000"/>
              <a:gd name="connsiteY3" fmla="*/ 10000 h 10000"/>
              <a:gd name="connsiteX4" fmla="*/ 0 w 10000"/>
              <a:gd name="connsiteY4" fmla="*/ 5269 h 10000"/>
              <a:gd name="connsiteX5" fmla="*/ 3922 w 10000"/>
              <a:gd name="connsiteY5" fmla="*/ 0 h 10000"/>
              <a:gd name="connsiteX0" fmla="*/ 3922 w 9995"/>
              <a:gd name="connsiteY0" fmla="*/ 0 h 10000"/>
              <a:gd name="connsiteX1" fmla="*/ 9989 w 9995"/>
              <a:gd name="connsiteY1" fmla="*/ 59 h 10000"/>
              <a:gd name="connsiteX2" fmla="*/ 9995 w 9995"/>
              <a:gd name="connsiteY2" fmla="*/ 2097 h 10000"/>
              <a:gd name="connsiteX3" fmla="*/ 4570 w 9995"/>
              <a:gd name="connsiteY3" fmla="*/ 10000 h 10000"/>
              <a:gd name="connsiteX4" fmla="*/ 0 w 9995"/>
              <a:gd name="connsiteY4" fmla="*/ 5269 h 10000"/>
              <a:gd name="connsiteX5" fmla="*/ 3922 w 9995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5 w 11993"/>
              <a:gd name="connsiteY0" fmla="*/ 0 h 10359"/>
              <a:gd name="connsiteX1" fmla="*/ 11987 w 11993"/>
              <a:gd name="connsiteY1" fmla="*/ 418 h 10359"/>
              <a:gd name="connsiteX2" fmla="*/ 11993 w 11993"/>
              <a:gd name="connsiteY2" fmla="*/ 2456 h 10359"/>
              <a:gd name="connsiteX3" fmla="*/ 6565 w 11993"/>
              <a:gd name="connsiteY3" fmla="*/ 10359 h 10359"/>
              <a:gd name="connsiteX4" fmla="*/ 1993 w 11993"/>
              <a:gd name="connsiteY4" fmla="*/ 5628 h 10359"/>
              <a:gd name="connsiteX5" fmla="*/ 5 w 11993"/>
              <a:gd name="connsiteY5" fmla="*/ 0 h 10359"/>
              <a:gd name="connsiteX0" fmla="*/ 5 w 11993"/>
              <a:gd name="connsiteY0" fmla="*/ 0 h 10359"/>
              <a:gd name="connsiteX1" fmla="*/ 8993 w 11993"/>
              <a:gd name="connsiteY1" fmla="*/ 1949 h 10359"/>
              <a:gd name="connsiteX2" fmla="*/ 11993 w 11993"/>
              <a:gd name="connsiteY2" fmla="*/ 2456 h 10359"/>
              <a:gd name="connsiteX3" fmla="*/ 6565 w 11993"/>
              <a:gd name="connsiteY3" fmla="*/ 10359 h 10359"/>
              <a:gd name="connsiteX4" fmla="*/ 1993 w 11993"/>
              <a:gd name="connsiteY4" fmla="*/ 5628 h 10359"/>
              <a:gd name="connsiteX5" fmla="*/ 5 w 11993"/>
              <a:gd name="connsiteY5" fmla="*/ 0 h 10359"/>
              <a:gd name="connsiteX0" fmla="*/ 5 w 13133"/>
              <a:gd name="connsiteY0" fmla="*/ 0 h 10359"/>
              <a:gd name="connsiteX1" fmla="*/ 8993 w 13133"/>
              <a:gd name="connsiteY1" fmla="*/ 1949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94"/>
              <a:gd name="connsiteY0" fmla="*/ 0 h 10359"/>
              <a:gd name="connsiteX1" fmla="*/ 9388 w 13194"/>
              <a:gd name="connsiteY1" fmla="*/ 293 h 10359"/>
              <a:gd name="connsiteX2" fmla="*/ 13194 w 13194"/>
              <a:gd name="connsiteY2" fmla="*/ 4908 h 10359"/>
              <a:gd name="connsiteX3" fmla="*/ 6565 w 13194"/>
              <a:gd name="connsiteY3" fmla="*/ 10359 h 10359"/>
              <a:gd name="connsiteX4" fmla="*/ 1993 w 13194"/>
              <a:gd name="connsiteY4" fmla="*/ 5628 h 10359"/>
              <a:gd name="connsiteX5" fmla="*/ 5 w 13194"/>
              <a:gd name="connsiteY5" fmla="*/ 0 h 10359"/>
              <a:gd name="connsiteX0" fmla="*/ 5 w 13194"/>
              <a:gd name="connsiteY0" fmla="*/ 0 h 7095"/>
              <a:gd name="connsiteX1" fmla="*/ 9388 w 13194"/>
              <a:gd name="connsiteY1" fmla="*/ 293 h 7095"/>
              <a:gd name="connsiteX2" fmla="*/ 13194 w 13194"/>
              <a:gd name="connsiteY2" fmla="*/ 4908 h 7095"/>
              <a:gd name="connsiteX3" fmla="*/ 6322 w 13194"/>
              <a:gd name="connsiteY3" fmla="*/ 7095 h 7095"/>
              <a:gd name="connsiteX4" fmla="*/ 1993 w 13194"/>
              <a:gd name="connsiteY4" fmla="*/ 5628 h 7095"/>
              <a:gd name="connsiteX5" fmla="*/ 5 w 13194"/>
              <a:gd name="connsiteY5" fmla="*/ 0 h 7095"/>
              <a:gd name="connsiteX0" fmla="*/ 36 w 10032"/>
              <a:gd name="connsiteY0" fmla="*/ 0 h 10177"/>
              <a:gd name="connsiteX1" fmla="*/ 7147 w 10032"/>
              <a:gd name="connsiteY1" fmla="*/ 413 h 10177"/>
              <a:gd name="connsiteX2" fmla="*/ 10032 w 10032"/>
              <a:gd name="connsiteY2" fmla="*/ 6918 h 10177"/>
              <a:gd name="connsiteX3" fmla="*/ 4824 w 10032"/>
              <a:gd name="connsiteY3" fmla="*/ 10000 h 10177"/>
              <a:gd name="connsiteX4" fmla="*/ 0 w 10032"/>
              <a:gd name="connsiteY4" fmla="*/ 10177 h 10177"/>
              <a:gd name="connsiteX5" fmla="*/ 36 w 10032"/>
              <a:gd name="connsiteY5" fmla="*/ 0 h 10177"/>
              <a:gd name="connsiteX0" fmla="*/ 67 w 10063"/>
              <a:gd name="connsiteY0" fmla="*/ 0 h 10177"/>
              <a:gd name="connsiteX1" fmla="*/ 7178 w 10063"/>
              <a:gd name="connsiteY1" fmla="*/ 413 h 10177"/>
              <a:gd name="connsiteX2" fmla="*/ 10063 w 10063"/>
              <a:gd name="connsiteY2" fmla="*/ 6918 h 10177"/>
              <a:gd name="connsiteX3" fmla="*/ 4855 w 10063"/>
              <a:gd name="connsiteY3" fmla="*/ 10000 h 10177"/>
              <a:gd name="connsiteX4" fmla="*/ 31 w 10063"/>
              <a:gd name="connsiteY4" fmla="*/ 10177 h 10177"/>
              <a:gd name="connsiteX5" fmla="*/ 67 w 10063"/>
              <a:gd name="connsiteY5" fmla="*/ 0 h 10177"/>
              <a:gd name="connsiteX0" fmla="*/ 36 w 10032"/>
              <a:gd name="connsiteY0" fmla="*/ 0 h 10177"/>
              <a:gd name="connsiteX1" fmla="*/ 7147 w 10032"/>
              <a:gd name="connsiteY1" fmla="*/ 413 h 10177"/>
              <a:gd name="connsiteX2" fmla="*/ 10032 w 10032"/>
              <a:gd name="connsiteY2" fmla="*/ 6918 h 10177"/>
              <a:gd name="connsiteX3" fmla="*/ 4824 w 10032"/>
              <a:gd name="connsiteY3" fmla="*/ 10000 h 10177"/>
              <a:gd name="connsiteX4" fmla="*/ 0 w 10032"/>
              <a:gd name="connsiteY4" fmla="*/ 10177 h 10177"/>
              <a:gd name="connsiteX5" fmla="*/ 36 w 10032"/>
              <a:gd name="connsiteY5" fmla="*/ 0 h 10177"/>
              <a:gd name="connsiteX0" fmla="*/ 13 w 10009"/>
              <a:gd name="connsiteY0" fmla="*/ 0 h 10133"/>
              <a:gd name="connsiteX1" fmla="*/ 7124 w 10009"/>
              <a:gd name="connsiteY1" fmla="*/ 413 h 10133"/>
              <a:gd name="connsiteX2" fmla="*/ 10009 w 10009"/>
              <a:gd name="connsiteY2" fmla="*/ 6918 h 10133"/>
              <a:gd name="connsiteX3" fmla="*/ 4801 w 10009"/>
              <a:gd name="connsiteY3" fmla="*/ 10000 h 10133"/>
              <a:gd name="connsiteX4" fmla="*/ 0 w 10009"/>
              <a:gd name="connsiteY4" fmla="*/ 10133 h 10133"/>
              <a:gd name="connsiteX5" fmla="*/ 13 w 10009"/>
              <a:gd name="connsiteY5" fmla="*/ 0 h 10133"/>
              <a:gd name="connsiteX0" fmla="*/ 4 w 10023"/>
              <a:gd name="connsiteY0" fmla="*/ 0 h 10089"/>
              <a:gd name="connsiteX1" fmla="*/ 7138 w 10023"/>
              <a:gd name="connsiteY1" fmla="*/ 369 h 10089"/>
              <a:gd name="connsiteX2" fmla="*/ 10023 w 10023"/>
              <a:gd name="connsiteY2" fmla="*/ 6874 h 10089"/>
              <a:gd name="connsiteX3" fmla="*/ 4815 w 10023"/>
              <a:gd name="connsiteY3" fmla="*/ 9956 h 10089"/>
              <a:gd name="connsiteX4" fmla="*/ 14 w 10023"/>
              <a:gd name="connsiteY4" fmla="*/ 10089 h 10089"/>
              <a:gd name="connsiteX5" fmla="*/ 4 w 10023"/>
              <a:gd name="connsiteY5" fmla="*/ 0 h 10089"/>
              <a:gd name="connsiteX0" fmla="*/ 25 w 10044"/>
              <a:gd name="connsiteY0" fmla="*/ 0 h 10089"/>
              <a:gd name="connsiteX1" fmla="*/ 7159 w 10044"/>
              <a:gd name="connsiteY1" fmla="*/ 369 h 10089"/>
              <a:gd name="connsiteX2" fmla="*/ 10044 w 10044"/>
              <a:gd name="connsiteY2" fmla="*/ 6874 h 10089"/>
              <a:gd name="connsiteX3" fmla="*/ 4836 w 10044"/>
              <a:gd name="connsiteY3" fmla="*/ 9956 h 10089"/>
              <a:gd name="connsiteX4" fmla="*/ 0 w 10044"/>
              <a:gd name="connsiteY4" fmla="*/ 10089 h 10089"/>
              <a:gd name="connsiteX5" fmla="*/ 25 w 10044"/>
              <a:gd name="connsiteY5" fmla="*/ 0 h 10089"/>
              <a:gd name="connsiteX0" fmla="*/ 5 w 10024"/>
              <a:gd name="connsiteY0" fmla="*/ 0 h 10111"/>
              <a:gd name="connsiteX1" fmla="*/ 7139 w 10024"/>
              <a:gd name="connsiteY1" fmla="*/ 369 h 10111"/>
              <a:gd name="connsiteX2" fmla="*/ 10024 w 10024"/>
              <a:gd name="connsiteY2" fmla="*/ 6874 h 10111"/>
              <a:gd name="connsiteX3" fmla="*/ 4816 w 10024"/>
              <a:gd name="connsiteY3" fmla="*/ 9956 h 10111"/>
              <a:gd name="connsiteX4" fmla="*/ 15 w 10024"/>
              <a:gd name="connsiteY4" fmla="*/ 10111 h 10111"/>
              <a:gd name="connsiteX5" fmla="*/ 5 w 10024"/>
              <a:gd name="connsiteY5" fmla="*/ 0 h 1011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3 w 10034"/>
              <a:gd name="connsiteY0" fmla="*/ 0 h 10513"/>
              <a:gd name="connsiteX1" fmla="*/ 7149 w 10034"/>
              <a:gd name="connsiteY1" fmla="*/ 501 h 10513"/>
              <a:gd name="connsiteX2" fmla="*/ 10034 w 10034"/>
              <a:gd name="connsiteY2" fmla="*/ 7006 h 10513"/>
              <a:gd name="connsiteX3" fmla="*/ 25 w 10034"/>
              <a:gd name="connsiteY3" fmla="*/ 10243 h 10513"/>
              <a:gd name="connsiteX4" fmla="*/ 3 w 10034"/>
              <a:gd name="connsiteY4" fmla="*/ 0 h 10513"/>
              <a:gd name="connsiteX0" fmla="*/ 24 w 10009"/>
              <a:gd name="connsiteY0" fmla="*/ 0 h 10447"/>
              <a:gd name="connsiteX1" fmla="*/ 7124 w 10009"/>
              <a:gd name="connsiteY1" fmla="*/ 435 h 10447"/>
              <a:gd name="connsiteX2" fmla="*/ 10009 w 10009"/>
              <a:gd name="connsiteY2" fmla="*/ 6940 h 10447"/>
              <a:gd name="connsiteX3" fmla="*/ 0 w 10009"/>
              <a:gd name="connsiteY3" fmla="*/ 10177 h 10447"/>
              <a:gd name="connsiteX4" fmla="*/ 24 w 10009"/>
              <a:gd name="connsiteY4" fmla="*/ 0 h 10447"/>
              <a:gd name="connsiteX0" fmla="*/ 12 w 10009"/>
              <a:gd name="connsiteY0" fmla="*/ 0 h 10425"/>
              <a:gd name="connsiteX1" fmla="*/ 7124 w 10009"/>
              <a:gd name="connsiteY1" fmla="*/ 413 h 10425"/>
              <a:gd name="connsiteX2" fmla="*/ 10009 w 10009"/>
              <a:gd name="connsiteY2" fmla="*/ 6918 h 10425"/>
              <a:gd name="connsiteX3" fmla="*/ 0 w 10009"/>
              <a:gd name="connsiteY3" fmla="*/ 10155 h 10425"/>
              <a:gd name="connsiteX4" fmla="*/ 12 w 10009"/>
              <a:gd name="connsiteY4" fmla="*/ 0 h 10425"/>
              <a:gd name="connsiteX0" fmla="*/ 5 w 10014"/>
              <a:gd name="connsiteY0" fmla="*/ 0 h 10403"/>
              <a:gd name="connsiteX1" fmla="*/ 7129 w 10014"/>
              <a:gd name="connsiteY1" fmla="*/ 391 h 10403"/>
              <a:gd name="connsiteX2" fmla="*/ 10014 w 10014"/>
              <a:gd name="connsiteY2" fmla="*/ 6896 h 10403"/>
              <a:gd name="connsiteX3" fmla="*/ 5 w 10014"/>
              <a:gd name="connsiteY3" fmla="*/ 10133 h 10403"/>
              <a:gd name="connsiteX4" fmla="*/ 5 w 10014"/>
              <a:gd name="connsiteY4" fmla="*/ 0 h 10403"/>
              <a:gd name="connsiteX0" fmla="*/ 23 w 10009"/>
              <a:gd name="connsiteY0" fmla="*/ 0 h 10447"/>
              <a:gd name="connsiteX1" fmla="*/ 7124 w 10009"/>
              <a:gd name="connsiteY1" fmla="*/ 435 h 10447"/>
              <a:gd name="connsiteX2" fmla="*/ 10009 w 10009"/>
              <a:gd name="connsiteY2" fmla="*/ 6940 h 10447"/>
              <a:gd name="connsiteX3" fmla="*/ 0 w 10009"/>
              <a:gd name="connsiteY3" fmla="*/ 10177 h 10447"/>
              <a:gd name="connsiteX4" fmla="*/ 23 w 10009"/>
              <a:gd name="connsiteY4" fmla="*/ 0 h 10447"/>
              <a:gd name="connsiteX0" fmla="*/ 5 w 10014"/>
              <a:gd name="connsiteY0" fmla="*/ 0 h 10403"/>
              <a:gd name="connsiteX1" fmla="*/ 7129 w 10014"/>
              <a:gd name="connsiteY1" fmla="*/ 391 h 10403"/>
              <a:gd name="connsiteX2" fmla="*/ 10014 w 10014"/>
              <a:gd name="connsiteY2" fmla="*/ 6896 h 10403"/>
              <a:gd name="connsiteX3" fmla="*/ 5 w 10014"/>
              <a:gd name="connsiteY3" fmla="*/ 10133 h 10403"/>
              <a:gd name="connsiteX4" fmla="*/ 5 w 10014"/>
              <a:gd name="connsiteY4" fmla="*/ 0 h 10403"/>
              <a:gd name="connsiteX0" fmla="*/ 46 w 10055"/>
              <a:gd name="connsiteY0" fmla="*/ 0 h 10383"/>
              <a:gd name="connsiteX1" fmla="*/ 7170 w 10055"/>
              <a:gd name="connsiteY1" fmla="*/ 391 h 10383"/>
              <a:gd name="connsiteX2" fmla="*/ 10055 w 10055"/>
              <a:gd name="connsiteY2" fmla="*/ 6896 h 10383"/>
              <a:gd name="connsiteX3" fmla="*/ 0 w 10055"/>
              <a:gd name="connsiteY3" fmla="*/ 10111 h 10383"/>
              <a:gd name="connsiteX4" fmla="*/ 46 w 10055"/>
              <a:gd name="connsiteY4" fmla="*/ 0 h 10383"/>
              <a:gd name="connsiteX0" fmla="*/ 58 w 10067"/>
              <a:gd name="connsiteY0" fmla="*/ 0 h 10444"/>
              <a:gd name="connsiteX1" fmla="*/ 7182 w 10067"/>
              <a:gd name="connsiteY1" fmla="*/ 391 h 10444"/>
              <a:gd name="connsiteX2" fmla="*/ 10067 w 10067"/>
              <a:gd name="connsiteY2" fmla="*/ 6896 h 10444"/>
              <a:gd name="connsiteX3" fmla="*/ 0 w 10067"/>
              <a:gd name="connsiteY3" fmla="*/ 10177 h 10444"/>
              <a:gd name="connsiteX4" fmla="*/ 58 w 10067"/>
              <a:gd name="connsiteY4" fmla="*/ 0 h 10444"/>
              <a:gd name="connsiteX0" fmla="*/ 3 w 10012"/>
              <a:gd name="connsiteY0" fmla="*/ 0 h 10424"/>
              <a:gd name="connsiteX1" fmla="*/ 7127 w 10012"/>
              <a:gd name="connsiteY1" fmla="*/ 391 h 10424"/>
              <a:gd name="connsiteX2" fmla="*/ 10012 w 10012"/>
              <a:gd name="connsiteY2" fmla="*/ 6896 h 10424"/>
              <a:gd name="connsiteX3" fmla="*/ 72 w 10012"/>
              <a:gd name="connsiteY3" fmla="*/ 10155 h 10424"/>
              <a:gd name="connsiteX4" fmla="*/ 3 w 10012"/>
              <a:gd name="connsiteY4" fmla="*/ 0 h 10424"/>
              <a:gd name="connsiteX0" fmla="*/ 46 w 10055"/>
              <a:gd name="connsiteY0" fmla="*/ 0 h 10424"/>
              <a:gd name="connsiteX1" fmla="*/ 7170 w 10055"/>
              <a:gd name="connsiteY1" fmla="*/ 391 h 10424"/>
              <a:gd name="connsiteX2" fmla="*/ 10055 w 10055"/>
              <a:gd name="connsiteY2" fmla="*/ 6896 h 10424"/>
              <a:gd name="connsiteX3" fmla="*/ 0 w 10055"/>
              <a:gd name="connsiteY3" fmla="*/ 10155 h 10424"/>
              <a:gd name="connsiteX4" fmla="*/ 46 w 10055"/>
              <a:gd name="connsiteY4" fmla="*/ 0 h 10424"/>
              <a:gd name="connsiteX0" fmla="*/ 11 w 10020"/>
              <a:gd name="connsiteY0" fmla="*/ 0 h 10424"/>
              <a:gd name="connsiteX1" fmla="*/ 7135 w 10020"/>
              <a:gd name="connsiteY1" fmla="*/ 391 h 10424"/>
              <a:gd name="connsiteX2" fmla="*/ 10020 w 10020"/>
              <a:gd name="connsiteY2" fmla="*/ 6896 h 10424"/>
              <a:gd name="connsiteX3" fmla="*/ 0 w 10020"/>
              <a:gd name="connsiteY3" fmla="*/ 10155 h 10424"/>
              <a:gd name="connsiteX4" fmla="*/ 11 w 10020"/>
              <a:gd name="connsiteY4" fmla="*/ 0 h 10424"/>
              <a:gd name="connsiteX0" fmla="*/ 11 w 10020"/>
              <a:gd name="connsiteY0" fmla="*/ 0 h 11159"/>
              <a:gd name="connsiteX1" fmla="*/ 7135 w 10020"/>
              <a:gd name="connsiteY1" fmla="*/ 391 h 11159"/>
              <a:gd name="connsiteX2" fmla="*/ 10020 w 10020"/>
              <a:gd name="connsiteY2" fmla="*/ 6896 h 11159"/>
              <a:gd name="connsiteX3" fmla="*/ 0 w 10020"/>
              <a:gd name="connsiteY3" fmla="*/ 10155 h 11159"/>
              <a:gd name="connsiteX4" fmla="*/ 11 w 10020"/>
              <a:gd name="connsiteY4" fmla="*/ 0 h 11159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0" h="11460">
                <a:moveTo>
                  <a:pt x="11" y="0"/>
                </a:moveTo>
                <a:cubicBezTo>
                  <a:pt x="914" y="1444"/>
                  <a:pt x="3709" y="5463"/>
                  <a:pt x="7135" y="391"/>
                </a:cubicBezTo>
                <a:lnTo>
                  <a:pt x="10020" y="6896"/>
                </a:lnTo>
                <a:cubicBezTo>
                  <a:pt x="8061" y="10435"/>
                  <a:pt x="4250" y="13194"/>
                  <a:pt x="0" y="10155"/>
                </a:cubicBezTo>
                <a:cubicBezTo>
                  <a:pt x="18" y="5066"/>
                  <a:pt x="-7" y="5088"/>
                  <a:pt x="11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</a:t>
            </a:r>
            <a:br>
              <a:rPr lang="da-DK" dirty="0"/>
            </a:br>
            <a:r>
              <a:rPr lang="da-DK" dirty="0"/>
              <a:t>billede i det grafiske element eller ved at trække</a:t>
            </a:r>
            <a:br>
              <a:rPr lang="da-DK" dirty="0"/>
            </a:br>
            <a:r>
              <a:rPr lang="da-DK" dirty="0"/>
              <a:t>og slippe 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68969FE6-F8EC-964C-89E1-C246A0A9A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2267" y="441325"/>
            <a:ext cx="4160308" cy="1844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540312F-0B78-1A4F-B808-EAAB4BD4C1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64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billede i grafik - Mørk Rød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B728E75-52C7-2949-A0E3-8B940CFE81A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9425" y="-28840"/>
            <a:ext cx="7990886" cy="68999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33" h="10676">
                <a:moveTo>
                  <a:pt x="0" y="0"/>
                </a:moveTo>
                <a:lnTo>
                  <a:pt x="9980" y="19"/>
                </a:lnTo>
                <a:cubicBezTo>
                  <a:pt x="10030" y="551"/>
                  <a:pt x="9746" y="3509"/>
                  <a:pt x="13233" y="7224"/>
                </a:cubicBezTo>
                <a:lnTo>
                  <a:pt x="9638" y="10676"/>
                </a:lnTo>
                <a:lnTo>
                  <a:pt x="3554" y="10675"/>
                </a:lnTo>
                <a:cubicBezTo>
                  <a:pt x="180" y="5898"/>
                  <a:pt x="41" y="1156"/>
                  <a:pt x="0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</a:t>
            </a:r>
            <a:br>
              <a:rPr lang="da-DK" dirty="0"/>
            </a:br>
            <a:r>
              <a:rPr lang="da-DK" dirty="0"/>
              <a:t>billede i det grafiske element eller ved at trække</a:t>
            </a:r>
            <a:br>
              <a:rPr lang="da-DK" dirty="0"/>
            </a:br>
            <a:r>
              <a:rPr lang="da-DK" dirty="0"/>
              <a:t>og slippe 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2267" y="441325"/>
            <a:ext cx="4160308" cy="1844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9" name="Billede 8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487F21C-E876-AE42-B515-7BD9C42CA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930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billede i grafik - Lavendel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B728E75-52C7-2949-A0E3-8B940CFE81A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35058" y="-28840"/>
            <a:ext cx="7990886" cy="68999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33" h="10676">
                <a:moveTo>
                  <a:pt x="0" y="0"/>
                </a:moveTo>
                <a:lnTo>
                  <a:pt x="9980" y="19"/>
                </a:lnTo>
                <a:cubicBezTo>
                  <a:pt x="10030" y="551"/>
                  <a:pt x="9746" y="3509"/>
                  <a:pt x="13233" y="7224"/>
                </a:cubicBezTo>
                <a:lnTo>
                  <a:pt x="9638" y="10676"/>
                </a:lnTo>
                <a:lnTo>
                  <a:pt x="3554" y="10675"/>
                </a:lnTo>
                <a:cubicBezTo>
                  <a:pt x="180" y="5898"/>
                  <a:pt x="41" y="1156"/>
                  <a:pt x="0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</a:t>
            </a:r>
            <a:br>
              <a:rPr lang="da-DK" dirty="0"/>
            </a:br>
            <a:r>
              <a:rPr lang="da-DK" dirty="0"/>
              <a:t>billede i det grafiske element eller ved at trække</a:t>
            </a:r>
            <a:br>
              <a:rPr lang="da-DK" dirty="0"/>
            </a:br>
            <a:r>
              <a:rPr lang="da-DK" dirty="0"/>
              <a:t>og slippe 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DB8C0E3-554F-564F-A58B-C39ACCD4C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4160308" cy="1844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8E1E4A36-51AE-D34A-8160-95CF58410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illustration - Pa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2065600"/>
            <a:ext cx="5761039" cy="1844675"/>
          </a:xfrm>
        </p:spPr>
        <p:txBody>
          <a:bodyPr anchor="ctr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5" name="Billede 4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06BF72F-784B-994C-8244-FAA8849CFA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4953" y="0"/>
            <a:ext cx="6210300" cy="6858000"/>
          </a:xfrm>
          <a:prstGeom prst="rect">
            <a:avLst/>
          </a:prstGeom>
        </p:spPr>
      </p:pic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C46EDBAC-904D-EA41-B396-A78C0C868A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475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illustration - IV Drop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2065600"/>
            <a:ext cx="5761039" cy="1844675"/>
          </a:xfrm>
        </p:spPr>
        <p:txBody>
          <a:bodyPr anchor="ctr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27F88D5-FC50-1F4F-8E13-F66EBEB8D9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371"/>
          <a:stretch/>
        </p:blipFill>
        <p:spPr>
          <a:xfrm>
            <a:off x="5675895" y="368300"/>
            <a:ext cx="6210300" cy="6489700"/>
          </a:xfrm>
          <a:prstGeom prst="rect">
            <a:avLst/>
          </a:prstGeom>
        </p:spPr>
      </p:pic>
      <p:pic>
        <p:nvPicPr>
          <p:cNvPr id="9" name="Billede 8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F55C6D9F-CF6C-8F45-B2A4-44623741DB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154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illustration - Far og Datter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2065600"/>
            <a:ext cx="5761039" cy="1844675"/>
          </a:xfrm>
        </p:spPr>
        <p:txBody>
          <a:bodyPr anchor="ctr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3" name="Billede 2" descr="Et billede, der indeholder skjorte&#10;&#10;Automatisk genereret beskrivelse">
            <a:extLst>
              <a:ext uri="{FF2B5EF4-FFF2-40B4-BE49-F238E27FC236}">
                <a16:creationId xmlns:a16="http://schemas.microsoft.com/office/drawing/2014/main" id="{3FAC51D1-9E50-1F4F-9808-816BBD4E8C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81700" y="0"/>
            <a:ext cx="6210300" cy="6858000"/>
          </a:xfrm>
          <a:prstGeom prst="rect">
            <a:avLst/>
          </a:prstGeom>
        </p:spPr>
      </p:pic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C8AE385-30DE-D146-8F6F-136E0A2F01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799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slide - Rød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14DFB3B-9EA0-8943-8252-2BA679AF28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50386" y="4446165"/>
            <a:ext cx="4891228" cy="71614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citat/statement af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66269" y="1932973"/>
            <a:ext cx="8259462" cy="2220371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”Klik for at skrive citat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 </a:t>
            </a:r>
            <a:r>
              <a:rPr lang="da-DK" dirty="0" err="1"/>
              <a:t>conseqtetuer</a:t>
            </a:r>
            <a:r>
              <a:rPr lang="da-DK" dirty="0"/>
              <a:t>”</a:t>
            </a:r>
          </a:p>
        </p:txBody>
      </p:sp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87D9143B-BFF4-1D4C-A25E-0809928683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649A0A17-9304-BA42-ABF7-5D95F0CE70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122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slide - Akva">
    <p:bg>
      <p:bgPr>
        <a:solidFill>
          <a:schemeClr val="accent6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ur, lys&#10;&#10;Automatisk genereret beskrivelse">
            <a:extLst>
              <a:ext uri="{FF2B5EF4-FFF2-40B4-BE49-F238E27FC236}">
                <a16:creationId xmlns:a16="http://schemas.microsoft.com/office/drawing/2014/main" id="{C77EB453-36C2-D64B-9B8E-99AD6C172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43" t="2161" r="1418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50386" y="4446165"/>
            <a:ext cx="4891228" cy="71614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citat/statement af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66269" y="1932973"/>
            <a:ext cx="8259462" cy="2220371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”Klik for at skrive citat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 </a:t>
            </a:r>
            <a:r>
              <a:rPr lang="da-DK" dirty="0" err="1"/>
              <a:t>conseqtetuer</a:t>
            </a:r>
            <a:r>
              <a:rPr lang="da-DK" dirty="0"/>
              <a:t>”</a:t>
            </a:r>
          </a:p>
        </p:txBody>
      </p:sp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3655DEDF-FDA3-1249-8ADD-99A3285DCDA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39B83916-DA2F-FA4A-AC9D-4B5EF4515B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561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sfarvet slide m stort billede - Mørk Rød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dsholder til billede 12">
            <a:extLst>
              <a:ext uri="{FF2B5EF4-FFF2-40B4-BE49-F238E27FC236}">
                <a16:creationId xmlns:a16="http://schemas.microsoft.com/office/drawing/2014/main" id="{42E7B34F-D1FF-1B4B-A5CC-47431635223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0" name="Logo Leon 6">
            <a:extLst>
              <a:ext uri="{FF2B5EF4-FFF2-40B4-BE49-F238E27FC236}">
                <a16:creationId xmlns:a16="http://schemas.microsoft.com/office/drawing/2014/main" id="{37F251BF-F266-604F-A81B-23E5E3AEF7A6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1887098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sfarvet slide m stort billede - Mandel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dsholder til billede 12">
            <a:extLst>
              <a:ext uri="{FF2B5EF4-FFF2-40B4-BE49-F238E27FC236}">
                <a16:creationId xmlns:a16="http://schemas.microsoft.com/office/drawing/2014/main" id="{E5529D51-FAD4-AF4C-BC75-04BA5D3BB98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0" name="Logo Leon 6">
            <a:extLst>
              <a:ext uri="{FF2B5EF4-FFF2-40B4-BE49-F238E27FC236}">
                <a16:creationId xmlns:a16="http://schemas.microsoft.com/office/drawing/2014/main" id="{5C0C93DA-366F-0949-9AD5-A4E371725403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9695768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sfarvet slide m stort billede - Akv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dsholder til billede 12">
            <a:extLst>
              <a:ext uri="{FF2B5EF4-FFF2-40B4-BE49-F238E27FC236}">
                <a16:creationId xmlns:a16="http://schemas.microsoft.com/office/drawing/2014/main" id="{B42F9091-54B8-194C-B0E8-75294FDC538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3B8CFEDC-EE5D-9B4A-B5C0-CD014817B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9" name="Logo Leon 6">
            <a:extLst>
              <a:ext uri="{FF2B5EF4-FFF2-40B4-BE49-F238E27FC236}">
                <a16:creationId xmlns:a16="http://schemas.microsoft.com/office/drawing/2014/main" id="{F9A2151B-09B5-664A-92AD-88B981A7958B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5580911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sfarvet slide m stort billede - Lavendel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dsholder til billede 12">
            <a:extLst>
              <a:ext uri="{FF2B5EF4-FFF2-40B4-BE49-F238E27FC236}">
                <a16:creationId xmlns:a16="http://schemas.microsoft.com/office/drawing/2014/main" id="{7563429C-60EE-6F4D-BA00-E14E30182B1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3A3CF962-53B9-5D4A-997F-1F198FB96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9" name="Logo Leon 6">
            <a:extLst>
              <a:ext uri="{FF2B5EF4-FFF2-40B4-BE49-F238E27FC236}">
                <a16:creationId xmlns:a16="http://schemas.microsoft.com/office/drawing/2014/main" id="{50C51703-15A9-D545-9920-BA0AE015EAD1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788381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 slide m redigerbar tekst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gning, paraply, skilt&#10;&#10;Automatisk genereret beskrivelse">
            <a:extLst>
              <a:ext uri="{FF2B5EF4-FFF2-40B4-BE49-F238E27FC236}">
                <a16:creationId xmlns:a16="http://schemas.microsoft.com/office/drawing/2014/main" id="{603A2947-4CA7-7549-A07A-ADBE4E79D1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98" t="2439" r="1441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89AA72DA-F583-7C44-B8EB-1153D4098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1203927"/>
          </a:xfrm>
        </p:spPr>
        <p:txBody>
          <a:bodyPr anchor="t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7" name="Pladsholder til tekst 3">
            <a:extLst>
              <a:ext uri="{FF2B5EF4-FFF2-40B4-BE49-F238E27FC236}">
                <a16:creationId xmlns:a16="http://schemas.microsoft.com/office/drawing/2014/main" id="{F0D83521-43AB-6844-B17C-9503487A33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4" y="3606800"/>
            <a:ext cx="4181476" cy="9017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lang="da-DK" b="0" i="0" u="none" strike="noStrike" smtClean="0">
                <a:solidFill>
                  <a:schemeClr val="bg2"/>
                </a:solidFill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for at indsætte kontaktdata, navn, mailadresse, etc.</a:t>
            </a:r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37A5DDEB-1A4D-5B4B-96F4-10A2BE15CD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00A8AEFD-2CE0-0B45-9F21-4367272062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3957" y="6140503"/>
            <a:ext cx="3327757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783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 slide m redigerbar tekst - Grå">
    <p:bg>
      <p:bgPr>
        <a:solidFill>
          <a:schemeClr val="accent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lys&#10;&#10;Automatisk genereret beskrivelse">
            <a:extLst>
              <a:ext uri="{FF2B5EF4-FFF2-40B4-BE49-F238E27FC236}">
                <a16:creationId xmlns:a16="http://schemas.microsoft.com/office/drawing/2014/main" id="{659E46E9-93C7-1741-B6AA-53D56815A0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E63D06D2-6511-4443-B839-50100FB26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1203927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35943B-1969-5C4B-9755-3F08124F3E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4" y="3606800"/>
            <a:ext cx="4181476" cy="9017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lang="da-DK" b="0" i="0" u="none" strike="noStrike" smtClean="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for at indsætte kontaktdata, navn, mailadresse, etc.</a:t>
            </a:r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5EDF6338-876F-9445-80E4-4C93E8D6C1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1476A460-0700-8645-8598-CC4DB655558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3960" y="6140503"/>
            <a:ext cx="332775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863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B241B194-EA8D-7740-8DB8-ECEC7F96A4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94D6A3EF-01ED-3E46-9B12-A095C92623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702050" y="2313189"/>
            <a:ext cx="4787900" cy="2231621"/>
          </a:xfrm>
          <a:prstGeom prst="rect">
            <a:avLst/>
          </a:prstGeom>
        </p:spPr>
      </p:pic>
      <p:pic>
        <p:nvPicPr>
          <p:cNvPr id="6" name="Billede 5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8BD184F6-7C46-894A-B56D-87FA9DFC05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80E1D66-9513-E84B-8D36-F59570C735A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333957" y="6140503"/>
            <a:ext cx="3327757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99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 slide - Grå">
    <p:bg>
      <p:bgPr>
        <a:solidFill>
          <a:schemeClr val="accent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mbinationstegning 4">
            <a:extLst>
              <a:ext uri="{FF2B5EF4-FFF2-40B4-BE49-F238E27FC236}">
                <a16:creationId xmlns:a16="http://schemas.microsoft.com/office/drawing/2014/main" id="{A826D49B-2443-3C43-9596-97BB3A0762E7}"/>
              </a:ext>
            </a:extLst>
          </p:cNvPr>
          <p:cNvSpPr/>
          <p:nvPr/>
        </p:nvSpPr>
        <p:spPr>
          <a:xfrm>
            <a:off x="7721185" y="2412999"/>
            <a:ext cx="4470815" cy="4445001"/>
          </a:xfrm>
          <a:custGeom>
            <a:avLst/>
            <a:gdLst>
              <a:gd name="connsiteX0" fmla="*/ 0 w 3603348"/>
              <a:gd name="connsiteY0" fmla="*/ 3601403 h 3601402"/>
              <a:gd name="connsiteX1" fmla="*/ 3157949 w 3603348"/>
              <a:gd name="connsiteY1" fmla="*/ 3601403 h 3601402"/>
              <a:gd name="connsiteX2" fmla="*/ 3603349 w 3603348"/>
              <a:gd name="connsiteY2" fmla="*/ 3156204 h 3601402"/>
              <a:gd name="connsiteX3" fmla="*/ 3603349 w 3603348"/>
              <a:gd name="connsiteY3" fmla="*/ 0 h 3601402"/>
              <a:gd name="connsiteX4" fmla="*/ 0 w 3603348"/>
              <a:gd name="connsiteY4" fmla="*/ 3601403 h 3601402"/>
              <a:gd name="connsiteX0" fmla="*/ 0 w 3603349"/>
              <a:gd name="connsiteY0" fmla="*/ 3601403 h 3601403"/>
              <a:gd name="connsiteX1" fmla="*/ 3157949 w 3603349"/>
              <a:gd name="connsiteY1" fmla="*/ 3601403 h 3601403"/>
              <a:gd name="connsiteX2" fmla="*/ 3603349 w 3603349"/>
              <a:gd name="connsiteY2" fmla="*/ 3156204 h 3601403"/>
              <a:gd name="connsiteX3" fmla="*/ 3603349 w 3603349"/>
              <a:gd name="connsiteY3" fmla="*/ 0 h 3601403"/>
              <a:gd name="connsiteX4" fmla="*/ 3146927 w 3603349"/>
              <a:gd name="connsiteY4" fmla="*/ 461688 h 3601403"/>
              <a:gd name="connsiteX5" fmla="*/ 0 w 3603349"/>
              <a:gd name="connsiteY5" fmla="*/ 3601403 h 3601403"/>
              <a:gd name="connsiteX0" fmla="*/ 0 w 3603349"/>
              <a:gd name="connsiteY0" fmla="*/ 3139715 h 3139715"/>
              <a:gd name="connsiteX1" fmla="*/ 3157949 w 3603349"/>
              <a:gd name="connsiteY1" fmla="*/ 3139715 h 3139715"/>
              <a:gd name="connsiteX2" fmla="*/ 3603349 w 3603349"/>
              <a:gd name="connsiteY2" fmla="*/ 2694516 h 3139715"/>
              <a:gd name="connsiteX3" fmla="*/ 3146927 w 3603349"/>
              <a:gd name="connsiteY3" fmla="*/ 0 h 3139715"/>
              <a:gd name="connsiteX4" fmla="*/ 0 w 3603349"/>
              <a:gd name="connsiteY4" fmla="*/ 3139715 h 3139715"/>
              <a:gd name="connsiteX0" fmla="*/ 0 w 3630261"/>
              <a:gd name="connsiteY0" fmla="*/ 3139715 h 3139715"/>
              <a:gd name="connsiteX1" fmla="*/ 3157949 w 3630261"/>
              <a:gd name="connsiteY1" fmla="*/ 3139715 h 3139715"/>
              <a:gd name="connsiteX2" fmla="*/ 3630261 w 3630261"/>
              <a:gd name="connsiteY2" fmla="*/ 2685546 h 3139715"/>
              <a:gd name="connsiteX3" fmla="*/ 3146927 w 3630261"/>
              <a:gd name="connsiteY3" fmla="*/ 0 h 3139715"/>
              <a:gd name="connsiteX4" fmla="*/ 0 w 3630261"/>
              <a:gd name="connsiteY4" fmla="*/ 3139715 h 3139715"/>
              <a:gd name="connsiteX0" fmla="*/ 0 w 3157949"/>
              <a:gd name="connsiteY0" fmla="*/ 3139715 h 3139715"/>
              <a:gd name="connsiteX1" fmla="*/ 3157949 w 3157949"/>
              <a:gd name="connsiteY1" fmla="*/ 3139715 h 3139715"/>
              <a:gd name="connsiteX2" fmla="*/ 3146927 w 3157949"/>
              <a:gd name="connsiteY2" fmla="*/ 0 h 3139715"/>
              <a:gd name="connsiteX3" fmla="*/ 0 w 3157949"/>
              <a:gd name="connsiteY3" fmla="*/ 3139715 h 313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7949" h="3139715">
                <a:moveTo>
                  <a:pt x="0" y="3139715"/>
                </a:moveTo>
                <a:lnTo>
                  <a:pt x="3157949" y="3139715"/>
                </a:lnTo>
                <a:lnTo>
                  <a:pt x="3146927" y="0"/>
                </a:lnTo>
                <a:lnTo>
                  <a:pt x="0" y="3139715"/>
                </a:lnTo>
                <a:close/>
              </a:path>
            </a:pathLst>
          </a:custGeom>
          <a:solidFill>
            <a:schemeClr val="accent2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  <p:sp>
        <p:nvSpPr>
          <p:cNvPr id="6" name="Kombinationstegning 5">
            <a:extLst>
              <a:ext uri="{FF2B5EF4-FFF2-40B4-BE49-F238E27FC236}">
                <a16:creationId xmlns:a16="http://schemas.microsoft.com/office/drawing/2014/main" id="{5B19D95D-C715-2A4E-8D00-203566672E93}"/>
              </a:ext>
            </a:extLst>
          </p:cNvPr>
          <p:cNvSpPr/>
          <p:nvPr/>
        </p:nvSpPr>
        <p:spPr>
          <a:xfrm>
            <a:off x="0" y="-747444"/>
            <a:ext cx="5162270" cy="5887876"/>
          </a:xfrm>
          <a:custGeom>
            <a:avLst/>
            <a:gdLst>
              <a:gd name="connsiteX0" fmla="*/ 1241904 w 3646356"/>
              <a:gd name="connsiteY0" fmla="*/ 160767 h 4158886"/>
              <a:gd name="connsiteX1" fmla="*/ 0 w 3646356"/>
              <a:gd name="connsiteY1" fmla="*/ 690072 h 4158886"/>
              <a:gd name="connsiteX2" fmla="*/ 0 w 3646356"/>
              <a:gd name="connsiteY2" fmla="*/ 4158886 h 4158886"/>
              <a:gd name="connsiteX3" fmla="*/ 1815281 w 3646356"/>
              <a:gd name="connsiteY3" fmla="*/ 2319323 h 4158886"/>
              <a:gd name="connsiteX4" fmla="*/ 3101335 w 3646356"/>
              <a:gd name="connsiteY4" fmla="*/ 2310941 h 4158886"/>
              <a:gd name="connsiteX5" fmla="*/ 3646356 w 3646356"/>
              <a:gd name="connsiteY5" fmla="*/ 145051 h 4158886"/>
              <a:gd name="connsiteX6" fmla="*/ 1241904 w 3646356"/>
              <a:gd name="connsiteY6" fmla="*/ 160767 h 41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46356" h="4158886">
                <a:moveTo>
                  <a:pt x="1241904" y="160767"/>
                </a:moveTo>
                <a:cubicBezTo>
                  <a:pt x="804945" y="277324"/>
                  <a:pt x="386785" y="455546"/>
                  <a:pt x="0" y="690072"/>
                </a:cubicBezTo>
                <a:lnTo>
                  <a:pt x="0" y="4158886"/>
                </a:lnTo>
                <a:cubicBezTo>
                  <a:pt x="228589" y="3262393"/>
                  <a:pt x="922588" y="2559105"/>
                  <a:pt x="1815281" y="2319323"/>
                </a:cubicBezTo>
                <a:cubicBezTo>
                  <a:pt x="2236341" y="2207566"/>
                  <a:pt x="2678857" y="2204680"/>
                  <a:pt x="3101335" y="2310941"/>
                </a:cubicBezTo>
                <a:lnTo>
                  <a:pt x="3646356" y="145051"/>
                </a:lnTo>
                <a:cubicBezTo>
                  <a:pt x="2856465" y="-53537"/>
                  <a:pt x="2029141" y="-48129"/>
                  <a:pt x="1241904" y="160767"/>
                </a:cubicBezTo>
                <a:close/>
              </a:path>
            </a:pathLst>
          </a:custGeom>
          <a:solidFill>
            <a:schemeClr val="accent2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  <p:pic>
        <p:nvPicPr>
          <p:cNvPr id="3" name="Billede 2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F667635-566C-314E-9135-DFD4A33396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02050" y="2313189"/>
            <a:ext cx="4787900" cy="2231622"/>
          </a:xfrm>
          <a:prstGeom prst="rect">
            <a:avLst/>
          </a:prstGeom>
        </p:spPr>
      </p:pic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CE3BB38-5BD2-4C45-A176-F02A84F8FC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3ACC052C-711F-9E49-B09F-8BCA8E5C01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3960" y="6140503"/>
            <a:ext cx="332775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195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6E0B5C-8D9E-79CA-4291-1E4CFD6D5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82C460-882C-3E87-DAF3-58127B4C8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EB3D1D-845F-CBD5-6DF5-B4A781183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E0D79-90B1-4DD1-8C0F-276B780E0AB1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8C20C1-221C-BE58-0918-94989E206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46E737-97F6-64B4-1BBF-9484C4571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E159C-D64D-4FF4-B42A-F129213F9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5554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4EBD1B5-49B2-C24A-A6F4-E70F77648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11233150" cy="5111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D6016B-F0B4-994F-997B-1E0787162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608881"/>
            <a:ext cx="11233150" cy="44490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C14C6F-F359-924E-BF92-1FBAD3DB5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0000" y="6083301"/>
            <a:ext cx="1219200" cy="431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27-05-2024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F393347-490E-D94A-824A-DD27B4D0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9425" y="6083301"/>
            <a:ext cx="612775" cy="431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22" name="Pladsholder til sidefod 21">
            <a:extLst>
              <a:ext uri="{FF2B5EF4-FFF2-40B4-BE49-F238E27FC236}">
                <a16:creationId xmlns:a16="http://schemas.microsoft.com/office/drawing/2014/main" id="{9FB02DAE-26EB-DB4D-99A2-0C5FFC57F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0500" y="6057900"/>
            <a:ext cx="3221038" cy="4572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8752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49" r:id="rId2"/>
    <p:sldLayoutId id="2147483677" r:id="rId3"/>
    <p:sldLayoutId id="2147483684" r:id="rId4"/>
    <p:sldLayoutId id="2147483686" r:id="rId5"/>
    <p:sldLayoutId id="2147483650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64" r:id="rId12"/>
    <p:sldLayoutId id="2147483665" r:id="rId13"/>
    <p:sldLayoutId id="2147483660" r:id="rId14"/>
    <p:sldLayoutId id="2147483658" r:id="rId15"/>
    <p:sldLayoutId id="2147483661" r:id="rId16"/>
    <p:sldLayoutId id="2147483659" r:id="rId17"/>
    <p:sldLayoutId id="2147483698" r:id="rId18"/>
    <p:sldLayoutId id="2147483666" r:id="rId19"/>
    <p:sldLayoutId id="2147483667" r:id="rId20"/>
    <p:sldLayoutId id="2147483663" r:id="rId21"/>
    <p:sldLayoutId id="2147483668" r:id="rId22"/>
    <p:sldLayoutId id="2147483675" r:id="rId23"/>
    <p:sldLayoutId id="2147483674" r:id="rId24"/>
    <p:sldLayoutId id="2147483673" r:id="rId25"/>
    <p:sldLayoutId id="2147483682" r:id="rId26"/>
    <p:sldLayoutId id="2147483683" r:id="rId27"/>
    <p:sldLayoutId id="2147483692" r:id="rId28"/>
    <p:sldLayoutId id="2147483693" r:id="rId29"/>
    <p:sldLayoutId id="2147483694" r:id="rId30"/>
    <p:sldLayoutId id="2147483695" r:id="rId31"/>
    <p:sldLayoutId id="2147483689" r:id="rId32"/>
    <p:sldLayoutId id="2147483696" r:id="rId33"/>
    <p:sldLayoutId id="2147483688" r:id="rId34"/>
    <p:sldLayoutId id="2147483697" r:id="rId35"/>
    <p:sldLayoutId id="2147483699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16" userDrawn="1">
          <p15:clr>
            <a:srgbClr val="F26B43"/>
          </p15:clr>
        </p15:guide>
        <p15:guide id="2" pos="7378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orient="horz" pos="278" userDrawn="1">
          <p15:clr>
            <a:srgbClr val="F26B43"/>
          </p15:clr>
        </p15:guide>
        <p15:guide id="6" pos="3749" userDrawn="1">
          <p15:clr>
            <a:srgbClr val="F26B43"/>
          </p15:clr>
        </p15:guide>
        <p15:guide id="7" pos="39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B6582F7F-7F44-7846-B4ED-8A10382E2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5" y="441325"/>
            <a:ext cx="11432942" cy="264731"/>
          </a:xfrm>
        </p:spPr>
        <p:txBody>
          <a:bodyPr>
            <a:normAutofit/>
          </a:bodyPr>
          <a:lstStyle/>
          <a:p>
            <a:r>
              <a:rPr lang="da-DK" dirty="0"/>
              <a:t>							Repræsentantskabsmøde den 25-26. maj 2024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271A27E-52C1-5D45-B674-F0DFA9109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Værksted:</a:t>
            </a:r>
            <a:br>
              <a:rPr lang="da-DK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a-DK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Når vi lykkes med frivillige patientstøttetilbud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80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B6582F7F-7F44-7846-B4ED-8A10382E2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5" y="441325"/>
            <a:ext cx="11432942" cy="264731"/>
          </a:xfrm>
        </p:spPr>
        <p:txBody>
          <a:bodyPr>
            <a:normAutofit fontScale="92500"/>
          </a:bodyPr>
          <a:lstStyle/>
          <a:p>
            <a:r>
              <a:rPr lang="da-DK" dirty="0"/>
              <a:t>Rådgivningschef Helle Goyle 							Repræsentantskabsmøde den 25-26. maj 2024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271A27E-52C1-5D45-B674-F0DFA9109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kendetegner frivilligdrevne patientstøttetilbud udenfor rådgivningerne?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25854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E88A9B-415D-0ADE-F507-CA216F729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Rådgivningstilbud i Kræftens Bekæmpelse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E7600C-5983-C958-7FE6-D06839898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sz="2400" dirty="0"/>
          </a:p>
          <a:p>
            <a:r>
              <a:rPr lang="da-DK" sz="2400" dirty="0"/>
              <a:t>12 kræftrådgivninger </a:t>
            </a:r>
          </a:p>
          <a:p>
            <a:r>
              <a:rPr lang="da-DK" sz="2400" dirty="0"/>
              <a:t>32 lokale rådgivningstilbud</a:t>
            </a:r>
          </a:p>
          <a:p>
            <a:r>
              <a:rPr lang="da-DK" sz="2400" dirty="0"/>
              <a:t>Kræftlinjen </a:t>
            </a:r>
          </a:p>
          <a:p>
            <a:r>
              <a:rPr lang="da-DK" sz="2400" dirty="0"/>
              <a:t>145 frivilligdrevne patientstøttetilbud udenfor kræftrådgivningerne</a:t>
            </a:r>
          </a:p>
          <a:p>
            <a:pPr marL="0" indent="0">
              <a:buNone/>
            </a:pPr>
            <a:r>
              <a:rPr lang="da-DK" sz="2400" dirty="0"/>
              <a:t>  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3D11E04C-4F37-14B5-CC74-4F56A7885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8430" y="1059339"/>
            <a:ext cx="1599885" cy="159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67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3BD06D94-F716-BBED-D7D7-59C6E34CA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041" y="1999084"/>
            <a:ext cx="4119934" cy="4119934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63E6147-A0A0-128D-A93B-456E21422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412" y="630979"/>
            <a:ext cx="8359463" cy="829335"/>
          </a:xfrm>
        </p:spPr>
        <p:txBody>
          <a:bodyPr anchor="t">
            <a:noAutofit/>
          </a:bodyPr>
          <a:lstStyle/>
          <a:p>
            <a:r>
              <a:rPr lang="da-DK" sz="3200" dirty="0"/>
              <a:t>Hvad er et patientstøttetilbud drevet af frivillige udenfor rådgivningerne? 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8CCE14A3-6BAD-8FFA-52C2-CF56C7173B1C}"/>
              </a:ext>
            </a:extLst>
          </p:cNvPr>
          <p:cNvSpPr txBox="1"/>
          <p:nvPr/>
        </p:nvSpPr>
        <p:spPr>
          <a:xfrm>
            <a:off x="927412" y="2289441"/>
            <a:ext cx="5501963" cy="402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tx2"/>
                </a:solidFill>
              </a:rPr>
              <a:t>Drevet af frivillige</a:t>
            </a: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tx2"/>
                </a:solidFill>
              </a:rPr>
              <a:t>Mennesker berørt af kræft </a:t>
            </a: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tx2"/>
                </a:solidFill>
              </a:rPr>
              <a:t>Fællesskaber og netværk</a:t>
            </a: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tx2"/>
                </a:solidFill>
              </a:rPr>
              <a:t>Udveksler erfaringer med ligestillede</a:t>
            </a: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tx2"/>
                </a:solidFill>
              </a:rPr>
              <a:t>Tæt på hvor man bor</a:t>
            </a: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da-DK" sz="2800" dirty="0">
              <a:solidFill>
                <a:schemeClr val="tx2"/>
              </a:solidFill>
            </a:endParaRPr>
          </a:p>
          <a:p>
            <a:endParaRPr lang="da-DK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7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D0B691-AA35-248C-D20F-34746AA61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VEDTÆGTER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0A4282-3333-FF63-A290-552DFD6AC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896" y="1253331"/>
            <a:ext cx="10515600" cy="492839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da-DK" sz="2400" dirty="0"/>
              <a:t>En lokalforenings opgaver ligger inden for rammerne af opgavekategorierne: </a:t>
            </a: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da-DK" sz="2400" dirty="0"/>
              <a:t>at medvirke ved gennemførelse af Kræftens Bekæmpelses politik i kræftrelaterede spørgsmål. at bidrage til kontakten til og samarbejdet med kommunen i kræftrelaterede spørgsmål. – </a:t>
            </a: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da-DK" sz="2400" dirty="0"/>
              <a:t>at informere om Kræftens Bekæmpelses arbejde og resultaterne deraf med henblik på at fremme kræftsagen. – </a:t>
            </a: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da-DK" sz="2400" dirty="0">
                <a:highlight>
                  <a:srgbClr val="FFFF00"/>
                </a:highlight>
              </a:rPr>
              <a:t>at forestå lokale aktiviteter, herunder indsamlings-, oplysnings-, forebyggelses- og patientstøtteaktiviteter inden for de af hovedbestyrelsen fastlagte rammer. </a:t>
            </a: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da-DK" sz="2400" dirty="0"/>
              <a:t>at arbejde for tilgang af medlemmer. – at varetage medlemmerne</a:t>
            </a:r>
          </a:p>
          <a:p>
            <a:endParaRPr lang="da-DK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6551F8E-565F-8CC6-CC0D-FF91A46A7853}"/>
              </a:ext>
            </a:extLst>
          </p:cNvPr>
          <p:cNvSpPr txBox="1"/>
          <p:nvPr/>
        </p:nvSpPr>
        <p:spPr>
          <a:xfrm>
            <a:off x="549896" y="4357746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0955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1546E-5215-715D-6881-ADDE0BF1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Kortlægning af frivilligdrevne patientstøttetilbud udenfor rådgivningerne 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4E4DC0E2-EDF3-CED6-E05B-443AF58DD9F4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-133350" y="1928910"/>
            <a:ext cx="3000180" cy="3000180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72EDBA7A-7838-8506-9860-E8A56E6D6F1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762250" y="1657349"/>
            <a:ext cx="9239575" cy="5019675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da-DK" sz="2400" dirty="0"/>
              <a:t>Flest forankret i lokalforeningen </a:t>
            </a:r>
          </a:p>
          <a:p>
            <a:pPr marL="285750" indent="-285750"/>
            <a:r>
              <a:rPr lang="da-DK" sz="2400" dirty="0"/>
              <a:t>Mere end halvdelen er drevet af en eller flere fra lokalforeningen  </a:t>
            </a:r>
          </a:p>
          <a:p>
            <a:pPr marL="285750" indent="-285750"/>
            <a:r>
              <a:rPr lang="da-DK" sz="2400" dirty="0"/>
              <a:t>Lokalforeningen støtter ofte økonomisk </a:t>
            </a:r>
          </a:p>
          <a:p>
            <a:r>
              <a:rPr lang="da-DK" sz="2400" dirty="0"/>
              <a:t>Mere end 1.500 borgere gør brug af de frivillige patientstøttetilbud</a:t>
            </a:r>
          </a:p>
          <a:p>
            <a:r>
              <a:rPr lang="da-DK" sz="2400" dirty="0"/>
              <a:t>Flest nuværende eller tidligere kræftpatient</a:t>
            </a:r>
          </a:p>
          <a:p>
            <a:r>
              <a:rPr lang="da-DK" sz="2400" dirty="0"/>
              <a:t>Brugere til langt de fleste tilbud (gennemsnitligt 8 brugere pr. tilbud)</a:t>
            </a:r>
          </a:p>
          <a:p>
            <a:r>
              <a:rPr lang="da-DK" sz="2400" dirty="0"/>
              <a:t>Halvdelen af brugerne kommer i cafeen i mere end 11 mdr. </a:t>
            </a:r>
          </a:p>
          <a:p>
            <a:r>
              <a:rPr lang="da-DK" sz="2400" dirty="0"/>
              <a:t>ca. 500 frivillige engagerer sig </a:t>
            </a:r>
          </a:p>
          <a:p>
            <a:r>
              <a:rPr lang="da-DK" sz="2400" dirty="0"/>
              <a:t>3 ud af 4 oplever der er nok frivillige </a:t>
            </a:r>
          </a:p>
          <a:p>
            <a:endParaRPr lang="da-DK" sz="2400" dirty="0"/>
          </a:p>
          <a:p>
            <a:endParaRPr lang="da-DK" sz="24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9680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CFCC3B-E107-8163-0D39-907948B92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Typer af patientstøttetilbud udenfor rådgivningen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758A194-20A8-39F3-C059-97D954DEEB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2625" y="1930400"/>
            <a:ext cx="3206749" cy="436880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Træning på hold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Varmvandsbassin, Gymnastik, gåture mm.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Evt. samvær efter træning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Instruktør fra kommunen, frivillig eller købt instruktør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Ofte ugentligt </a:t>
            </a:r>
          </a:p>
          <a:p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15BA15F-7821-23AD-1A67-0E616DD25C6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60506" y="1504950"/>
            <a:ext cx="2721709" cy="292100"/>
          </a:xfrm>
        </p:spPr>
        <p:txBody>
          <a:bodyPr>
            <a:noAutofit/>
          </a:bodyPr>
          <a:lstStyle/>
          <a:p>
            <a:r>
              <a:rPr lang="da-DK" sz="2800" b="1" dirty="0">
                <a:solidFill>
                  <a:schemeClr val="tx2"/>
                </a:solidFill>
              </a:rPr>
              <a:t>Motionstilbud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DF5FC8D8-EC50-0D7A-57F0-D5BCD8A59DC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9425" y="1930400"/>
            <a:ext cx="3206750" cy="29972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Erfaringsudveksling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Kaffe og samvær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Kombineres med foredrag mm.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Ofte i samarbejde med kommunen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1 – 2 gange om måneden </a:t>
            </a:r>
          </a:p>
          <a:p>
            <a:endParaRPr lang="da-DK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4F6D09F0-6ABE-B455-ECC8-F99BA5DDD1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425" y="1504950"/>
            <a:ext cx="2376000" cy="292100"/>
          </a:xfrm>
        </p:spPr>
        <p:txBody>
          <a:bodyPr>
            <a:noAutofit/>
          </a:bodyPr>
          <a:lstStyle/>
          <a:p>
            <a:r>
              <a:rPr lang="da-DK" sz="2800" b="1" dirty="0">
                <a:solidFill>
                  <a:schemeClr val="tx2"/>
                </a:solidFill>
              </a:rPr>
              <a:t>Cafetilbud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A6CB5239-BD56-EFAA-57CB-98365B46571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32039" y="1930400"/>
            <a:ext cx="3206749" cy="357822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Centreret omkring en aktivitet eller fælles problemstilling/situation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Strikkenetværk, mandenetværk, brystkræftnetværk mm.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1 gang om måneden 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828DCD69-7FE4-1DF5-A269-6E6DEB3A483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32041" y="1504950"/>
            <a:ext cx="2376000" cy="292100"/>
          </a:xfrm>
        </p:spPr>
        <p:txBody>
          <a:bodyPr>
            <a:noAutofit/>
          </a:bodyPr>
          <a:lstStyle/>
          <a:p>
            <a:r>
              <a:rPr lang="da-DK" sz="2800" b="1" dirty="0">
                <a:solidFill>
                  <a:schemeClr val="tx2"/>
                </a:solidFill>
              </a:rPr>
              <a:t>Netværk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69801FD7-9E53-3396-6E2A-A0E94DA1E9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65" r="15690" b="9113"/>
          <a:stretch/>
        </p:blipFill>
        <p:spPr>
          <a:xfrm>
            <a:off x="6131694" y="5014087"/>
            <a:ext cx="1592907" cy="1814574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4182E716-A488-AD64-D155-0D1A12CE6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401" y="4714875"/>
            <a:ext cx="2143125" cy="2143125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F69BF838-BD92-A9C1-735B-C617880555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555"/>
          <a:stretch/>
        </p:blipFill>
        <p:spPr>
          <a:xfrm>
            <a:off x="8763850" y="5300911"/>
            <a:ext cx="2143125" cy="1252537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FCECD2A1-A7C1-C2AB-4B76-F6781A5602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333"/>
          <a:stretch/>
        </p:blipFill>
        <p:spPr>
          <a:xfrm>
            <a:off x="3928256" y="5166550"/>
            <a:ext cx="2330819" cy="166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17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356CC9-B356-C9DE-D598-8B03DBA7C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427" y="657225"/>
            <a:ext cx="9963150" cy="511175"/>
          </a:xfrm>
        </p:spPr>
        <p:txBody>
          <a:bodyPr/>
          <a:lstStyle/>
          <a:p>
            <a:pPr algn="ctr"/>
            <a:r>
              <a:rPr lang="da-DK" sz="4000" b="1"/>
              <a:t>Patientstøttetilbud et vigtigt tilbud </a:t>
            </a:r>
            <a:endParaRPr lang="da-DK" sz="4000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27C362-0443-A2D2-35D4-E3BE275C7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5569" y="195153"/>
            <a:ext cx="7006926" cy="3597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5100" dirty="0"/>
          </a:p>
          <a:p>
            <a:r>
              <a:rPr lang="da-DK" sz="3800" dirty="0"/>
              <a:t>Understøtter tilgængelighed</a:t>
            </a:r>
          </a:p>
          <a:p>
            <a:r>
              <a:rPr lang="da-DK" sz="3800" dirty="0"/>
              <a:t>Bedre muligheder for sårbare</a:t>
            </a:r>
          </a:p>
          <a:p>
            <a:r>
              <a:rPr lang="da-DK" sz="3800" dirty="0"/>
              <a:t>Lokale fællesskaber 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B699FB2-027F-4DDE-6708-5537841C7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569" y="4152900"/>
            <a:ext cx="6052581" cy="256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32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100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3A49AA-F6A6-5DAE-837D-5BD4848A0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Opgaverne for patientstøtte frivillige 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26ECB9-48EA-85C7-FB0B-0F98709F4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323975"/>
            <a:ext cx="11233150" cy="52959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2600" b="1" dirty="0"/>
              <a:t>Afhænger af tilbud vil de typiske opgaver være:</a:t>
            </a:r>
          </a:p>
          <a:p>
            <a:r>
              <a:rPr lang="da-DK" sz="2600" dirty="0"/>
              <a:t>At handle ind</a:t>
            </a:r>
          </a:p>
          <a:p>
            <a:r>
              <a:rPr lang="da-DK" sz="2600" dirty="0"/>
              <a:t>Lave kaffe</a:t>
            </a:r>
          </a:p>
          <a:p>
            <a:r>
              <a:rPr lang="da-DK" sz="2600" dirty="0"/>
              <a:t>Tage imod brugere ved ankomst</a:t>
            </a:r>
          </a:p>
          <a:p>
            <a:r>
              <a:rPr lang="da-DK" sz="2600" dirty="0"/>
              <a:t>Facilitere samtaler </a:t>
            </a:r>
          </a:p>
          <a:p>
            <a:r>
              <a:rPr lang="da-DK" sz="2600" dirty="0"/>
              <a:t>Koordinere vagtplaner </a:t>
            </a:r>
          </a:p>
          <a:p>
            <a:r>
              <a:rPr lang="da-DK" sz="2600" dirty="0"/>
              <a:t>Indgå aftaler vedr. motion, arrangementer, foredrag gå-ruter mm </a:t>
            </a:r>
          </a:p>
          <a:p>
            <a:r>
              <a:rPr lang="da-DK" sz="2600" dirty="0"/>
              <a:t>Kontakt til samarbejdspartnere fx kommuner eller andre foreninger </a:t>
            </a:r>
          </a:p>
          <a:p>
            <a:r>
              <a:rPr lang="da-DK" sz="2600" dirty="0"/>
              <a:t>Markedsfører datoer og tilbud og evt. aflyse </a:t>
            </a:r>
          </a:p>
          <a:p>
            <a:r>
              <a:rPr lang="da-DK" sz="2600" dirty="0"/>
              <a:t>Samarbejde med lokalforeningerne </a:t>
            </a:r>
          </a:p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r>
              <a:rPr lang="da-DK" sz="3500" dirty="0"/>
              <a:t>De fleste frivillige oplever det som meningsfulde opgaver</a:t>
            </a:r>
          </a:p>
          <a:p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859976C-3324-7AB6-2C06-D75935AF4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2722" y="1430655"/>
            <a:ext cx="2019300" cy="226695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CAC99311-7920-9357-BAF4-73371EA73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05196">
            <a:off x="10297846" y="1168682"/>
            <a:ext cx="629760" cy="7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55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3BD06D94-F716-BBED-D7D7-59C6E34CA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041" y="1999084"/>
            <a:ext cx="4119934" cy="4119934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63E6147-A0A0-128D-A93B-456E21422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412" y="630979"/>
            <a:ext cx="8359463" cy="829335"/>
          </a:xfrm>
        </p:spPr>
        <p:txBody>
          <a:bodyPr anchor="t">
            <a:noAutofit/>
          </a:bodyPr>
          <a:lstStyle/>
          <a:p>
            <a:r>
              <a:rPr lang="da-DK" sz="3200" dirty="0"/>
              <a:t>Gruppespørgsmål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8CCE14A3-6BAD-8FFA-52C2-CF56C7173B1C}"/>
              </a:ext>
            </a:extLst>
          </p:cNvPr>
          <p:cNvSpPr txBox="1"/>
          <p:nvPr/>
        </p:nvSpPr>
        <p:spPr>
          <a:xfrm>
            <a:off x="927412" y="2289441"/>
            <a:ext cx="550196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tx2"/>
                </a:solidFill>
              </a:rPr>
              <a:t>Hvad inspirerede dig særligt ved oplæggene?</a:t>
            </a: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tx2"/>
                </a:solidFill>
              </a:rPr>
              <a:t>Har du selv erfaringer med lokale patientstøtteaktiviteter?</a:t>
            </a: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tx2"/>
                </a:solidFill>
              </a:rPr>
              <a:t>Hvad kan være dit næste skridt i forhold til patientstøtteaktiviteter i dit lokalområde?</a:t>
            </a: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da-DK" sz="2800" dirty="0">
              <a:solidFill>
                <a:schemeClr val="tx2"/>
              </a:solidFill>
            </a:endParaRP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da-DK" sz="2800" dirty="0">
              <a:solidFill>
                <a:schemeClr val="tx2"/>
              </a:solidFill>
            </a:endParaRP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da-DK" sz="2800" dirty="0">
              <a:solidFill>
                <a:schemeClr val="tx2"/>
              </a:solidFill>
            </a:endParaRPr>
          </a:p>
          <a:p>
            <a:pPr marL="228600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da-DK" sz="2800" dirty="0">
              <a:solidFill>
                <a:schemeClr val="tx2"/>
              </a:solidFill>
            </a:endParaRPr>
          </a:p>
          <a:p>
            <a:endParaRPr lang="da-DK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748444"/>
      </p:ext>
    </p:extLst>
  </p:cSld>
  <p:clrMapOvr>
    <a:masterClrMapping/>
  </p:clrMapOvr>
</p:sld>
</file>

<file path=ppt/theme/theme1.xml><?xml version="1.0" encoding="utf-8"?>
<a:theme xmlns:a="http://schemas.openxmlformats.org/drawingml/2006/main" name="Kraeftens Bekaempelse Skabelon">
  <a:themeElements>
    <a:clrScheme name="Kr">
      <a:dk1>
        <a:srgbClr val="F0001D"/>
      </a:dk1>
      <a:lt1>
        <a:srgbClr val="FFFFFF"/>
      </a:lt1>
      <a:dk2>
        <a:srgbClr val="3C3C3C"/>
      </a:dk2>
      <a:lt2>
        <a:srgbClr val="FFFFFF"/>
      </a:lt2>
      <a:accent1>
        <a:srgbClr val="F0001D"/>
      </a:accent1>
      <a:accent2>
        <a:srgbClr val="DEDAD6"/>
      </a:accent2>
      <a:accent3>
        <a:srgbClr val="D9AC82"/>
      </a:accent3>
      <a:accent4>
        <a:srgbClr val="202243"/>
      </a:accent4>
      <a:accent5>
        <a:srgbClr val="82A9D9"/>
      </a:accent5>
      <a:accent6>
        <a:srgbClr val="82D9C9"/>
      </a:accent6>
      <a:hlink>
        <a:srgbClr val="F0001D"/>
      </a:hlink>
      <a:folHlink>
        <a:srgbClr val="3C3C3C"/>
      </a:folHlink>
    </a:clrScheme>
    <a:fontScheme name="Kontor 2">
      <a:majorFont>
        <a:latin typeface="Fighter-Overskrif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Fighter-Regular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K_basis skabelon" id="{821CB8C1-7AEE-47E1-A139-6E66205D9E99}" vid="{CDCF2848-9E5C-4B57-8583-35C82D62F08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DK_basis skabelon</Template>
  <TotalTime>755</TotalTime>
  <Words>437</Words>
  <Application>Microsoft Office PowerPoint</Application>
  <PresentationFormat>Widescreen</PresentationFormat>
  <Paragraphs>78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8" baseType="lpstr">
      <vt:lpstr>Fighter-Overskrift</vt:lpstr>
      <vt:lpstr>Symbol</vt:lpstr>
      <vt:lpstr>Fighter-Regular</vt:lpstr>
      <vt:lpstr>Fighter</vt:lpstr>
      <vt:lpstr>Calibri</vt:lpstr>
      <vt:lpstr>Arial</vt:lpstr>
      <vt:lpstr>Kraeftens Bekaempelse Skabelon</vt:lpstr>
      <vt:lpstr>Værksted: Når vi lykkes med frivillige patientstøttetilbud </vt:lpstr>
      <vt:lpstr>Hvad kendetegner frivilligdrevne patientstøttetilbud udenfor rådgivningerne? </vt:lpstr>
      <vt:lpstr>Rådgivningstilbud i Kræftens Bekæmpelse </vt:lpstr>
      <vt:lpstr>Hvad er et patientstøttetilbud drevet af frivillige udenfor rådgivningerne? </vt:lpstr>
      <vt:lpstr>VEDTÆGTER</vt:lpstr>
      <vt:lpstr>Kortlægning af frivilligdrevne patientstøttetilbud udenfor rådgivningerne </vt:lpstr>
      <vt:lpstr>Typer af patientstøttetilbud udenfor rådgivningen </vt:lpstr>
      <vt:lpstr>Patientstøttetilbud et vigtigt tilbud </vt:lpstr>
      <vt:lpstr>PowerPoint-præsentation</vt:lpstr>
      <vt:lpstr>Opgaverne for patientstøtte frivillige </vt:lpstr>
      <vt:lpstr>Gruppespørgsmål</vt:lpstr>
    </vt:vector>
  </TitlesOfParts>
  <Manager/>
  <Company>Kraftens Bekampelse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kendetegner vores frivilligdrevne patientstøttetilbud udenfor rådgivningerne?</dc:title>
  <dc:subject/>
  <dc:creator>Helle Goyle</dc:creator>
  <cp:keywords/>
  <dc:description/>
  <cp:lastModifiedBy>Ann Birgitte Brixen</cp:lastModifiedBy>
  <cp:revision>19</cp:revision>
  <dcterms:created xsi:type="dcterms:W3CDTF">2024-05-13T11:16:15Z</dcterms:created>
  <dcterms:modified xsi:type="dcterms:W3CDTF">2024-05-27T06:58:16Z</dcterms:modified>
  <cp:category/>
</cp:coreProperties>
</file>