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1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14CDF4-E955-4CAE-BA9D-0A1F3653B18F}" v="32" dt="2024-05-22T18:01:07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B365A7-D7F8-4021-93C5-DB50AD3112C4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56D98AA-3C4B-48C5-A719-6FFE655EF2A5}">
      <dgm:prSet/>
      <dgm:spPr/>
      <dgm:t>
        <a:bodyPr/>
        <a:lstStyle/>
        <a:p>
          <a:r>
            <a:rPr lang="da-DK"/>
            <a:t>Johnny Andersen</a:t>
          </a:r>
          <a:endParaRPr lang="en-US"/>
        </a:p>
      </dgm:t>
    </dgm:pt>
    <dgm:pt modelId="{7F3412A7-EAD5-4D1B-A3F6-BE1BD178BB55}" type="parTrans" cxnId="{6B69A66E-6450-47FF-BEF9-3F0C4B8320B1}">
      <dgm:prSet/>
      <dgm:spPr/>
      <dgm:t>
        <a:bodyPr/>
        <a:lstStyle/>
        <a:p>
          <a:endParaRPr lang="en-US"/>
        </a:p>
      </dgm:t>
    </dgm:pt>
    <dgm:pt modelId="{17676F5A-3109-46E7-B478-0F18879E129E}" type="sibTrans" cxnId="{6B69A66E-6450-47FF-BEF9-3F0C4B8320B1}">
      <dgm:prSet/>
      <dgm:spPr/>
      <dgm:t>
        <a:bodyPr/>
        <a:lstStyle/>
        <a:p>
          <a:endParaRPr lang="en-US"/>
        </a:p>
      </dgm:t>
    </dgm:pt>
    <dgm:pt modelId="{FE1B2685-0B81-4757-8D88-DB30807DA3F5}">
      <dgm:prSet/>
      <dgm:spPr/>
      <dgm:t>
        <a:bodyPr/>
        <a:lstStyle/>
        <a:p>
          <a:r>
            <a:rPr lang="da-DK"/>
            <a:t>58 år</a:t>
          </a:r>
          <a:endParaRPr lang="en-US"/>
        </a:p>
      </dgm:t>
    </dgm:pt>
    <dgm:pt modelId="{406352B0-6FA3-44E4-A318-743565F7ABF4}" type="parTrans" cxnId="{796EAE14-A2BA-43FA-B9B4-20163D849762}">
      <dgm:prSet/>
      <dgm:spPr/>
      <dgm:t>
        <a:bodyPr/>
        <a:lstStyle/>
        <a:p>
          <a:endParaRPr lang="en-US"/>
        </a:p>
      </dgm:t>
    </dgm:pt>
    <dgm:pt modelId="{D4B4F10C-2D00-439B-B741-A7EE00CD83E1}" type="sibTrans" cxnId="{796EAE14-A2BA-43FA-B9B4-20163D849762}">
      <dgm:prSet/>
      <dgm:spPr/>
      <dgm:t>
        <a:bodyPr/>
        <a:lstStyle/>
        <a:p>
          <a:endParaRPr lang="en-US"/>
        </a:p>
      </dgm:t>
    </dgm:pt>
    <dgm:pt modelId="{0245735D-8A0A-423B-A50B-C7AFA6AEF3E0}">
      <dgm:prSet/>
      <dgm:spPr/>
      <dgm:t>
        <a:bodyPr/>
        <a:lstStyle/>
        <a:p>
          <a:r>
            <a:rPr lang="da-DK"/>
            <a:t>30 år i Køgelokalforenings bestyrelse</a:t>
          </a:r>
          <a:endParaRPr lang="en-US"/>
        </a:p>
      </dgm:t>
    </dgm:pt>
    <dgm:pt modelId="{E5891EB7-2703-4910-B9DE-AD2226443F3F}" type="parTrans" cxnId="{EB1535A9-CB3C-459A-8E3C-6BABDA41C0C4}">
      <dgm:prSet/>
      <dgm:spPr/>
      <dgm:t>
        <a:bodyPr/>
        <a:lstStyle/>
        <a:p>
          <a:endParaRPr lang="en-US"/>
        </a:p>
      </dgm:t>
    </dgm:pt>
    <dgm:pt modelId="{1DDD8642-2F70-4AA3-BED0-B6FF12876A7D}" type="sibTrans" cxnId="{EB1535A9-CB3C-459A-8E3C-6BABDA41C0C4}">
      <dgm:prSet/>
      <dgm:spPr/>
      <dgm:t>
        <a:bodyPr/>
        <a:lstStyle/>
        <a:p>
          <a:endParaRPr lang="en-US"/>
        </a:p>
      </dgm:t>
    </dgm:pt>
    <dgm:pt modelId="{0271322F-525A-4675-AB44-79384198C29A}">
      <dgm:prSet/>
      <dgm:spPr/>
      <dgm:t>
        <a:bodyPr/>
        <a:lstStyle/>
        <a:p>
          <a:r>
            <a:rPr lang="da-DK"/>
            <a:t>20 år som områdeleder</a:t>
          </a:r>
          <a:endParaRPr lang="en-US"/>
        </a:p>
      </dgm:t>
    </dgm:pt>
    <dgm:pt modelId="{FF03C6A0-8E3A-4C97-923F-DFB572FCC89A}" type="parTrans" cxnId="{37176316-EE4F-472A-A5BF-06DD1C403E07}">
      <dgm:prSet/>
      <dgm:spPr/>
      <dgm:t>
        <a:bodyPr/>
        <a:lstStyle/>
        <a:p>
          <a:endParaRPr lang="en-US"/>
        </a:p>
      </dgm:t>
    </dgm:pt>
    <dgm:pt modelId="{C0EC858C-C7C5-4662-AA70-67BCF196287B}" type="sibTrans" cxnId="{37176316-EE4F-472A-A5BF-06DD1C403E07}">
      <dgm:prSet/>
      <dgm:spPr/>
      <dgm:t>
        <a:bodyPr/>
        <a:lstStyle/>
        <a:p>
          <a:endParaRPr lang="en-US"/>
        </a:p>
      </dgm:t>
    </dgm:pt>
    <dgm:pt modelId="{4D018695-1F1A-4469-B336-04623E66BB1D}">
      <dgm:prSet/>
      <dgm:spPr/>
      <dgm:t>
        <a:bodyPr/>
        <a:lstStyle/>
        <a:p>
          <a:r>
            <a:rPr lang="da-DK"/>
            <a:t>12 år som næstformand</a:t>
          </a:r>
          <a:endParaRPr lang="en-US"/>
        </a:p>
      </dgm:t>
    </dgm:pt>
    <dgm:pt modelId="{3946CB17-99EF-428F-80FB-D47BF3A580B7}" type="parTrans" cxnId="{262ABB02-8C86-4245-8A87-BDF66E79258F}">
      <dgm:prSet/>
      <dgm:spPr/>
      <dgm:t>
        <a:bodyPr/>
        <a:lstStyle/>
        <a:p>
          <a:endParaRPr lang="en-US"/>
        </a:p>
      </dgm:t>
    </dgm:pt>
    <dgm:pt modelId="{2B1AE869-FAE9-436B-82E6-222E40EC3A9F}" type="sibTrans" cxnId="{262ABB02-8C86-4245-8A87-BDF66E79258F}">
      <dgm:prSet/>
      <dgm:spPr/>
      <dgm:t>
        <a:bodyPr/>
        <a:lstStyle/>
        <a:p>
          <a:endParaRPr lang="en-US"/>
        </a:p>
      </dgm:t>
    </dgm:pt>
    <dgm:pt modelId="{01B13DC2-C7C6-4F67-B683-BF8E61836302}" type="pres">
      <dgm:prSet presAssocID="{EBB365A7-D7F8-4021-93C5-DB50AD3112C4}" presName="linear" presStyleCnt="0">
        <dgm:presLayoutVars>
          <dgm:dir/>
          <dgm:animLvl val="lvl"/>
          <dgm:resizeHandles val="exact"/>
        </dgm:presLayoutVars>
      </dgm:prSet>
      <dgm:spPr/>
    </dgm:pt>
    <dgm:pt modelId="{360BBC3A-AB39-410D-A775-77BFB144CD39}" type="pres">
      <dgm:prSet presAssocID="{B56D98AA-3C4B-48C5-A719-6FFE655EF2A5}" presName="parentLin" presStyleCnt="0"/>
      <dgm:spPr/>
    </dgm:pt>
    <dgm:pt modelId="{A9159092-6AA3-4165-967A-D9156156A7B8}" type="pres">
      <dgm:prSet presAssocID="{B56D98AA-3C4B-48C5-A719-6FFE655EF2A5}" presName="parentLeftMargin" presStyleLbl="node1" presStyleIdx="0" presStyleCnt="5"/>
      <dgm:spPr/>
    </dgm:pt>
    <dgm:pt modelId="{D2B5FA03-3388-4C8D-9818-67F2EEFE98EA}" type="pres">
      <dgm:prSet presAssocID="{B56D98AA-3C4B-48C5-A719-6FFE655EF2A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33082F2-6843-449A-948B-F8C3EB204B76}" type="pres">
      <dgm:prSet presAssocID="{B56D98AA-3C4B-48C5-A719-6FFE655EF2A5}" presName="negativeSpace" presStyleCnt="0"/>
      <dgm:spPr/>
    </dgm:pt>
    <dgm:pt modelId="{234ECF0D-ECA9-4F14-96DC-242B81702E47}" type="pres">
      <dgm:prSet presAssocID="{B56D98AA-3C4B-48C5-A719-6FFE655EF2A5}" presName="childText" presStyleLbl="conFgAcc1" presStyleIdx="0" presStyleCnt="5">
        <dgm:presLayoutVars>
          <dgm:bulletEnabled val="1"/>
        </dgm:presLayoutVars>
      </dgm:prSet>
      <dgm:spPr/>
    </dgm:pt>
    <dgm:pt modelId="{BC76B9D4-6576-4C47-A6EC-27F5097D8478}" type="pres">
      <dgm:prSet presAssocID="{17676F5A-3109-46E7-B478-0F18879E129E}" presName="spaceBetweenRectangles" presStyleCnt="0"/>
      <dgm:spPr/>
    </dgm:pt>
    <dgm:pt modelId="{23C8FBCC-4D0E-493C-9577-0F70D351DC4B}" type="pres">
      <dgm:prSet presAssocID="{FE1B2685-0B81-4757-8D88-DB30807DA3F5}" presName="parentLin" presStyleCnt="0"/>
      <dgm:spPr/>
    </dgm:pt>
    <dgm:pt modelId="{479C869F-AF8E-4A3A-A655-5A81D4490CA8}" type="pres">
      <dgm:prSet presAssocID="{FE1B2685-0B81-4757-8D88-DB30807DA3F5}" presName="parentLeftMargin" presStyleLbl="node1" presStyleIdx="0" presStyleCnt="5"/>
      <dgm:spPr/>
    </dgm:pt>
    <dgm:pt modelId="{77DB7C48-099F-4E0D-8EBD-06D833F5B2D7}" type="pres">
      <dgm:prSet presAssocID="{FE1B2685-0B81-4757-8D88-DB30807DA3F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29D2665-8019-4496-892A-37BA0B6E7E3D}" type="pres">
      <dgm:prSet presAssocID="{FE1B2685-0B81-4757-8D88-DB30807DA3F5}" presName="negativeSpace" presStyleCnt="0"/>
      <dgm:spPr/>
    </dgm:pt>
    <dgm:pt modelId="{7F45D899-D2FA-4DD3-A2C4-9F07938D8DC6}" type="pres">
      <dgm:prSet presAssocID="{FE1B2685-0B81-4757-8D88-DB30807DA3F5}" presName="childText" presStyleLbl="conFgAcc1" presStyleIdx="1" presStyleCnt="5">
        <dgm:presLayoutVars>
          <dgm:bulletEnabled val="1"/>
        </dgm:presLayoutVars>
      </dgm:prSet>
      <dgm:spPr/>
    </dgm:pt>
    <dgm:pt modelId="{9A6EB4AF-4D50-4355-93D6-968981ED0F2F}" type="pres">
      <dgm:prSet presAssocID="{D4B4F10C-2D00-439B-B741-A7EE00CD83E1}" presName="spaceBetweenRectangles" presStyleCnt="0"/>
      <dgm:spPr/>
    </dgm:pt>
    <dgm:pt modelId="{28F9B217-4A1A-412D-B198-7B737F4AAC15}" type="pres">
      <dgm:prSet presAssocID="{0245735D-8A0A-423B-A50B-C7AFA6AEF3E0}" presName="parentLin" presStyleCnt="0"/>
      <dgm:spPr/>
    </dgm:pt>
    <dgm:pt modelId="{C06332F5-85D3-4121-AA12-85DD41CD79C9}" type="pres">
      <dgm:prSet presAssocID="{0245735D-8A0A-423B-A50B-C7AFA6AEF3E0}" presName="parentLeftMargin" presStyleLbl="node1" presStyleIdx="1" presStyleCnt="5"/>
      <dgm:spPr/>
    </dgm:pt>
    <dgm:pt modelId="{6E75F5D6-9785-4BA0-835F-7B2D5BE86BA3}" type="pres">
      <dgm:prSet presAssocID="{0245735D-8A0A-423B-A50B-C7AFA6AEF3E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E2800BE-4AEA-479A-979F-A73FBC7E7AB5}" type="pres">
      <dgm:prSet presAssocID="{0245735D-8A0A-423B-A50B-C7AFA6AEF3E0}" presName="negativeSpace" presStyleCnt="0"/>
      <dgm:spPr/>
    </dgm:pt>
    <dgm:pt modelId="{C210A11C-913C-4D45-9009-3694373866A6}" type="pres">
      <dgm:prSet presAssocID="{0245735D-8A0A-423B-A50B-C7AFA6AEF3E0}" presName="childText" presStyleLbl="conFgAcc1" presStyleIdx="2" presStyleCnt="5">
        <dgm:presLayoutVars>
          <dgm:bulletEnabled val="1"/>
        </dgm:presLayoutVars>
      </dgm:prSet>
      <dgm:spPr/>
    </dgm:pt>
    <dgm:pt modelId="{0575E002-4B82-41CE-83FC-65E6D7467DCB}" type="pres">
      <dgm:prSet presAssocID="{1DDD8642-2F70-4AA3-BED0-B6FF12876A7D}" presName="spaceBetweenRectangles" presStyleCnt="0"/>
      <dgm:spPr/>
    </dgm:pt>
    <dgm:pt modelId="{E3E3BAA4-688A-4F29-A134-17C806832B87}" type="pres">
      <dgm:prSet presAssocID="{0271322F-525A-4675-AB44-79384198C29A}" presName="parentLin" presStyleCnt="0"/>
      <dgm:spPr/>
    </dgm:pt>
    <dgm:pt modelId="{C51E8148-54C6-4230-BA1D-308776C0DEF0}" type="pres">
      <dgm:prSet presAssocID="{0271322F-525A-4675-AB44-79384198C29A}" presName="parentLeftMargin" presStyleLbl="node1" presStyleIdx="2" presStyleCnt="5"/>
      <dgm:spPr/>
    </dgm:pt>
    <dgm:pt modelId="{953EDB58-8CFB-490E-BF5E-7E729CBFB27D}" type="pres">
      <dgm:prSet presAssocID="{0271322F-525A-4675-AB44-79384198C29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107B03B-F63B-4461-B2D5-9DE6626B8C53}" type="pres">
      <dgm:prSet presAssocID="{0271322F-525A-4675-AB44-79384198C29A}" presName="negativeSpace" presStyleCnt="0"/>
      <dgm:spPr/>
    </dgm:pt>
    <dgm:pt modelId="{4199F0C1-5E9A-4E64-959D-DEAED9AB3BCB}" type="pres">
      <dgm:prSet presAssocID="{0271322F-525A-4675-AB44-79384198C29A}" presName="childText" presStyleLbl="conFgAcc1" presStyleIdx="3" presStyleCnt="5">
        <dgm:presLayoutVars>
          <dgm:bulletEnabled val="1"/>
        </dgm:presLayoutVars>
      </dgm:prSet>
      <dgm:spPr/>
    </dgm:pt>
    <dgm:pt modelId="{401FD11C-706E-489A-A872-CBD3D150E731}" type="pres">
      <dgm:prSet presAssocID="{C0EC858C-C7C5-4662-AA70-67BCF196287B}" presName="spaceBetweenRectangles" presStyleCnt="0"/>
      <dgm:spPr/>
    </dgm:pt>
    <dgm:pt modelId="{AC82E7D3-6377-4E1E-9009-B8CCAE8B5FDF}" type="pres">
      <dgm:prSet presAssocID="{4D018695-1F1A-4469-B336-04623E66BB1D}" presName="parentLin" presStyleCnt="0"/>
      <dgm:spPr/>
    </dgm:pt>
    <dgm:pt modelId="{3E4FD37F-CEF0-4EBC-92D6-4EBBE620EE4D}" type="pres">
      <dgm:prSet presAssocID="{4D018695-1F1A-4469-B336-04623E66BB1D}" presName="parentLeftMargin" presStyleLbl="node1" presStyleIdx="3" presStyleCnt="5"/>
      <dgm:spPr/>
    </dgm:pt>
    <dgm:pt modelId="{B1D27685-930A-4B72-BC9E-1A9D572B47F0}" type="pres">
      <dgm:prSet presAssocID="{4D018695-1F1A-4469-B336-04623E66BB1D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B0E82C0-13F2-42E0-81AE-23F455A0E3AA}" type="pres">
      <dgm:prSet presAssocID="{4D018695-1F1A-4469-B336-04623E66BB1D}" presName="negativeSpace" presStyleCnt="0"/>
      <dgm:spPr/>
    </dgm:pt>
    <dgm:pt modelId="{49B6B6F7-8519-4B14-AB26-CBBED8F5A566}" type="pres">
      <dgm:prSet presAssocID="{4D018695-1F1A-4469-B336-04623E66BB1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62ABB02-8C86-4245-8A87-BDF66E79258F}" srcId="{EBB365A7-D7F8-4021-93C5-DB50AD3112C4}" destId="{4D018695-1F1A-4469-B336-04623E66BB1D}" srcOrd="4" destOrd="0" parTransId="{3946CB17-99EF-428F-80FB-D47BF3A580B7}" sibTransId="{2B1AE869-FAE9-436B-82E6-222E40EC3A9F}"/>
    <dgm:cxn modelId="{796EAE14-A2BA-43FA-B9B4-20163D849762}" srcId="{EBB365A7-D7F8-4021-93C5-DB50AD3112C4}" destId="{FE1B2685-0B81-4757-8D88-DB30807DA3F5}" srcOrd="1" destOrd="0" parTransId="{406352B0-6FA3-44E4-A318-743565F7ABF4}" sibTransId="{D4B4F10C-2D00-439B-B741-A7EE00CD83E1}"/>
    <dgm:cxn modelId="{37176316-EE4F-472A-A5BF-06DD1C403E07}" srcId="{EBB365A7-D7F8-4021-93C5-DB50AD3112C4}" destId="{0271322F-525A-4675-AB44-79384198C29A}" srcOrd="3" destOrd="0" parTransId="{FF03C6A0-8E3A-4C97-923F-DFB572FCC89A}" sibTransId="{C0EC858C-C7C5-4662-AA70-67BCF196287B}"/>
    <dgm:cxn modelId="{821D9C2A-94C1-413E-8962-D3F4552204D7}" type="presOf" srcId="{0245735D-8A0A-423B-A50B-C7AFA6AEF3E0}" destId="{6E75F5D6-9785-4BA0-835F-7B2D5BE86BA3}" srcOrd="1" destOrd="0" presId="urn:microsoft.com/office/officeart/2005/8/layout/list1"/>
    <dgm:cxn modelId="{6F41F72B-1D24-411C-81E0-D63C2E3273FE}" type="presOf" srcId="{FE1B2685-0B81-4757-8D88-DB30807DA3F5}" destId="{479C869F-AF8E-4A3A-A655-5A81D4490CA8}" srcOrd="0" destOrd="0" presId="urn:microsoft.com/office/officeart/2005/8/layout/list1"/>
    <dgm:cxn modelId="{9DF20139-7AFF-4F0F-8139-AAA1D46EE4AF}" type="presOf" srcId="{0271322F-525A-4675-AB44-79384198C29A}" destId="{C51E8148-54C6-4230-BA1D-308776C0DEF0}" srcOrd="0" destOrd="0" presId="urn:microsoft.com/office/officeart/2005/8/layout/list1"/>
    <dgm:cxn modelId="{7D5D0C69-1A13-4059-8D14-6AF6285198EB}" type="presOf" srcId="{FE1B2685-0B81-4757-8D88-DB30807DA3F5}" destId="{77DB7C48-099F-4E0D-8EBD-06D833F5B2D7}" srcOrd="1" destOrd="0" presId="urn:microsoft.com/office/officeart/2005/8/layout/list1"/>
    <dgm:cxn modelId="{6B69A66E-6450-47FF-BEF9-3F0C4B8320B1}" srcId="{EBB365A7-D7F8-4021-93C5-DB50AD3112C4}" destId="{B56D98AA-3C4B-48C5-A719-6FFE655EF2A5}" srcOrd="0" destOrd="0" parTransId="{7F3412A7-EAD5-4D1B-A3F6-BE1BD178BB55}" sibTransId="{17676F5A-3109-46E7-B478-0F18879E129E}"/>
    <dgm:cxn modelId="{5F333D50-8441-494F-AEBF-59D94DA4D259}" type="presOf" srcId="{4D018695-1F1A-4469-B336-04623E66BB1D}" destId="{3E4FD37F-CEF0-4EBC-92D6-4EBBE620EE4D}" srcOrd="0" destOrd="0" presId="urn:microsoft.com/office/officeart/2005/8/layout/list1"/>
    <dgm:cxn modelId="{247F6850-EB3B-4334-A1BF-3FC7FF2611D8}" type="presOf" srcId="{B56D98AA-3C4B-48C5-A719-6FFE655EF2A5}" destId="{D2B5FA03-3388-4C8D-9818-67F2EEFE98EA}" srcOrd="1" destOrd="0" presId="urn:microsoft.com/office/officeart/2005/8/layout/list1"/>
    <dgm:cxn modelId="{BC80D386-A2BA-4315-9F08-F7A30BFF9F52}" type="presOf" srcId="{0271322F-525A-4675-AB44-79384198C29A}" destId="{953EDB58-8CFB-490E-BF5E-7E729CBFB27D}" srcOrd="1" destOrd="0" presId="urn:microsoft.com/office/officeart/2005/8/layout/list1"/>
    <dgm:cxn modelId="{EB1535A9-CB3C-459A-8E3C-6BABDA41C0C4}" srcId="{EBB365A7-D7F8-4021-93C5-DB50AD3112C4}" destId="{0245735D-8A0A-423B-A50B-C7AFA6AEF3E0}" srcOrd="2" destOrd="0" parTransId="{E5891EB7-2703-4910-B9DE-AD2226443F3F}" sibTransId="{1DDD8642-2F70-4AA3-BED0-B6FF12876A7D}"/>
    <dgm:cxn modelId="{ED0E1DB0-57C7-42ED-80D4-48F4FBDB00F8}" type="presOf" srcId="{EBB365A7-D7F8-4021-93C5-DB50AD3112C4}" destId="{01B13DC2-C7C6-4F67-B683-BF8E61836302}" srcOrd="0" destOrd="0" presId="urn:microsoft.com/office/officeart/2005/8/layout/list1"/>
    <dgm:cxn modelId="{4FC6C6E1-61FF-4A99-8BEB-52254205D06D}" type="presOf" srcId="{B56D98AA-3C4B-48C5-A719-6FFE655EF2A5}" destId="{A9159092-6AA3-4165-967A-D9156156A7B8}" srcOrd="0" destOrd="0" presId="urn:microsoft.com/office/officeart/2005/8/layout/list1"/>
    <dgm:cxn modelId="{EE80AAE5-CCC9-45A3-89F5-5A79BEB109B0}" type="presOf" srcId="{4D018695-1F1A-4469-B336-04623E66BB1D}" destId="{B1D27685-930A-4B72-BC9E-1A9D572B47F0}" srcOrd="1" destOrd="0" presId="urn:microsoft.com/office/officeart/2005/8/layout/list1"/>
    <dgm:cxn modelId="{C54541F7-024B-4F8A-B2C0-048CD563785E}" type="presOf" srcId="{0245735D-8A0A-423B-A50B-C7AFA6AEF3E0}" destId="{C06332F5-85D3-4121-AA12-85DD41CD79C9}" srcOrd="0" destOrd="0" presId="urn:microsoft.com/office/officeart/2005/8/layout/list1"/>
    <dgm:cxn modelId="{7B705BEB-E3E3-4262-AE4A-DAE9305760F7}" type="presParOf" srcId="{01B13DC2-C7C6-4F67-B683-BF8E61836302}" destId="{360BBC3A-AB39-410D-A775-77BFB144CD39}" srcOrd="0" destOrd="0" presId="urn:microsoft.com/office/officeart/2005/8/layout/list1"/>
    <dgm:cxn modelId="{4869F2D5-95CA-4214-A822-3512C8CB55F6}" type="presParOf" srcId="{360BBC3A-AB39-410D-A775-77BFB144CD39}" destId="{A9159092-6AA3-4165-967A-D9156156A7B8}" srcOrd="0" destOrd="0" presId="urn:microsoft.com/office/officeart/2005/8/layout/list1"/>
    <dgm:cxn modelId="{CEFEC0E1-14FE-40BC-8EEE-6637C49A7590}" type="presParOf" srcId="{360BBC3A-AB39-410D-A775-77BFB144CD39}" destId="{D2B5FA03-3388-4C8D-9818-67F2EEFE98EA}" srcOrd="1" destOrd="0" presId="urn:microsoft.com/office/officeart/2005/8/layout/list1"/>
    <dgm:cxn modelId="{5980BE04-3F7F-424D-8E48-BC842EAEFC91}" type="presParOf" srcId="{01B13DC2-C7C6-4F67-B683-BF8E61836302}" destId="{133082F2-6843-449A-948B-F8C3EB204B76}" srcOrd="1" destOrd="0" presId="urn:microsoft.com/office/officeart/2005/8/layout/list1"/>
    <dgm:cxn modelId="{7CDB04AA-8711-430E-83EE-06985B7DB468}" type="presParOf" srcId="{01B13DC2-C7C6-4F67-B683-BF8E61836302}" destId="{234ECF0D-ECA9-4F14-96DC-242B81702E47}" srcOrd="2" destOrd="0" presId="urn:microsoft.com/office/officeart/2005/8/layout/list1"/>
    <dgm:cxn modelId="{2AFFF65E-ED59-4FD6-A459-9FC5C7238FC0}" type="presParOf" srcId="{01B13DC2-C7C6-4F67-B683-BF8E61836302}" destId="{BC76B9D4-6576-4C47-A6EC-27F5097D8478}" srcOrd="3" destOrd="0" presId="urn:microsoft.com/office/officeart/2005/8/layout/list1"/>
    <dgm:cxn modelId="{6DA59103-4DEA-484C-BD3A-013CD08A27BA}" type="presParOf" srcId="{01B13DC2-C7C6-4F67-B683-BF8E61836302}" destId="{23C8FBCC-4D0E-493C-9577-0F70D351DC4B}" srcOrd="4" destOrd="0" presId="urn:microsoft.com/office/officeart/2005/8/layout/list1"/>
    <dgm:cxn modelId="{9C8B4C32-FD3A-4C66-88F8-0FB9EF4F13E1}" type="presParOf" srcId="{23C8FBCC-4D0E-493C-9577-0F70D351DC4B}" destId="{479C869F-AF8E-4A3A-A655-5A81D4490CA8}" srcOrd="0" destOrd="0" presId="urn:microsoft.com/office/officeart/2005/8/layout/list1"/>
    <dgm:cxn modelId="{E39BD2FE-7760-42B5-8B97-88597FE5C181}" type="presParOf" srcId="{23C8FBCC-4D0E-493C-9577-0F70D351DC4B}" destId="{77DB7C48-099F-4E0D-8EBD-06D833F5B2D7}" srcOrd="1" destOrd="0" presId="urn:microsoft.com/office/officeart/2005/8/layout/list1"/>
    <dgm:cxn modelId="{593FC7BE-10F6-4447-BA16-F7C6618A5120}" type="presParOf" srcId="{01B13DC2-C7C6-4F67-B683-BF8E61836302}" destId="{D29D2665-8019-4496-892A-37BA0B6E7E3D}" srcOrd="5" destOrd="0" presId="urn:microsoft.com/office/officeart/2005/8/layout/list1"/>
    <dgm:cxn modelId="{0EE54B76-79A8-4BCE-AF2B-AFA715A0B356}" type="presParOf" srcId="{01B13DC2-C7C6-4F67-B683-BF8E61836302}" destId="{7F45D899-D2FA-4DD3-A2C4-9F07938D8DC6}" srcOrd="6" destOrd="0" presId="urn:microsoft.com/office/officeart/2005/8/layout/list1"/>
    <dgm:cxn modelId="{DF9BA699-D691-4701-A63E-1E5E1B81D46A}" type="presParOf" srcId="{01B13DC2-C7C6-4F67-B683-BF8E61836302}" destId="{9A6EB4AF-4D50-4355-93D6-968981ED0F2F}" srcOrd="7" destOrd="0" presId="urn:microsoft.com/office/officeart/2005/8/layout/list1"/>
    <dgm:cxn modelId="{5669925C-8A76-43D7-9745-CDFB7B923F59}" type="presParOf" srcId="{01B13DC2-C7C6-4F67-B683-BF8E61836302}" destId="{28F9B217-4A1A-412D-B198-7B737F4AAC15}" srcOrd="8" destOrd="0" presId="urn:microsoft.com/office/officeart/2005/8/layout/list1"/>
    <dgm:cxn modelId="{A16457E7-46B0-4D03-A7E8-1A14D48D433B}" type="presParOf" srcId="{28F9B217-4A1A-412D-B198-7B737F4AAC15}" destId="{C06332F5-85D3-4121-AA12-85DD41CD79C9}" srcOrd="0" destOrd="0" presId="urn:microsoft.com/office/officeart/2005/8/layout/list1"/>
    <dgm:cxn modelId="{EC7F79D8-107C-41B4-BD53-09B7BD338E61}" type="presParOf" srcId="{28F9B217-4A1A-412D-B198-7B737F4AAC15}" destId="{6E75F5D6-9785-4BA0-835F-7B2D5BE86BA3}" srcOrd="1" destOrd="0" presId="urn:microsoft.com/office/officeart/2005/8/layout/list1"/>
    <dgm:cxn modelId="{44367754-8DA0-4106-AE4D-560C43487F69}" type="presParOf" srcId="{01B13DC2-C7C6-4F67-B683-BF8E61836302}" destId="{0E2800BE-4AEA-479A-979F-A73FBC7E7AB5}" srcOrd="9" destOrd="0" presId="urn:microsoft.com/office/officeart/2005/8/layout/list1"/>
    <dgm:cxn modelId="{73BCA5C6-B5E7-492E-AC2C-C9F58AF0D44F}" type="presParOf" srcId="{01B13DC2-C7C6-4F67-B683-BF8E61836302}" destId="{C210A11C-913C-4D45-9009-3694373866A6}" srcOrd="10" destOrd="0" presId="urn:microsoft.com/office/officeart/2005/8/layout/list1"/>
    <dgm:cxn modelId="{2B6F3E96-CC53-4B51-AF0D-418FBD26DB0D}" type="presParOf" srcId="{01B13DC2-C7C6-4F67-B683-BF8E61836302}" destId="{0575E002-4B82-41CE-83FC-65E6D7467DCB}" srcOrd="11" destOrd="0" presId="urn:microsoft.com/office/officeart/2005/8/layout/list1"/>
    <dgm:cxn modelId="{36D9B00B-E2FB-487A-8A27-F01B850E700C}" type="presParOf" srcId="{01B13DC2-C7C6-4F67-B683-BF8E61836302}" destId="{E3E3BAA4-688A-4F29-A134-17C806832B87}" srcOrd="12" destOrd="0" presId="urn:microsoft.com/office/officeart/2005/8/layout/list1"/>
    <dgm:cxn modelId="{F71B45F5-CEC4-48A6-8801-B4BBAB21FEC9}" type="presParOf" srcId="{E3E3BAA4-688A-4F29-A134-17C806832B87}" destId="{C51E8148-54C6-4230-BA1D-308776C0DEF0}" srcOrd="0" destOrd="0" presId="urn:microsoft.com/office/officeart/2005/8/layout/list1"/>
    <dgm:cxn modelId="{0A4E90EA-36C7-4A62-8EC0-B5A662111CD0}" type="presParOf" srcId="{E3E3BAA4-688A-4F29-A134-17C806832B87}" destId="{953EDB58-8CFB-490E-BF5E-7E729CBFB27D}" srcOrd="1" destOrd="0" presId="urn:microsoft.com/office/officeart/2005/8/layout/list1"/>
    <dgm:cxn modelId="{946AE016-3312-42D9-BC1D-B70B2CF10DAF}" type="presParOf" srcId="{01B13DC2-C7C6-4F67-B683-BF8E61836302}" destId="{B107B03B-F63B-4461-B2D5-9DE6626B8C53}" srcOrd="13" destOrd="0" presId="urn:microsoft.com/office/officeart/2005/8/layout/list1"/>
    <dgm:cxn modelId="{3ABFC92F-7C98-49D3-AE2F-38D65121830F}" type="presParOf" srcId="{01B13DC2-C7C6-4F67-B683-BF8E61836302}" destId="{4199F0C1-5E9A-4E64-959D-DEAED9AB3BCB}" srcOrd="14" destOrd="0" presId="urn:microsoft.com/office/officeart/2005/8/layout/list1"/>
    <dgm:cxn modelId="{B2FFFA28-8B88-466A-882A-38F6EA5CDFE1}" type="presParOf" srcId="{01B13DC2-C7C6-4F67-B683-BF8E61836302}" destId="{401FD11C-706E-489A-A872-CBD3D150E731}" srcOrd="15" destOrd="0" presId="urn:microsoft.com/office/officeart/2005/8/layout/list1"/>
    <dgm:cxn modelId="{39C2611F-1C17-4142-B4B0-C43965B0689C}" type="presParOf" srcId="{01B13DC2-C7C6-4F67-B683-BF8E61836302}" destId="{AC82E7D3-6377-4E1E-9009-B8CCAE8B5FDF}" srcOrd="16" destOrd="0" presId="urn:microsoft.com/office/officeart/2005/8/layout/list1"/>
    <dgm:cxn modelId="{FDFC0F2E-1418-4D8B-9398-5177C9699A1C}" type="presParOf" srcId="{AC82E7D3-6377-4E1E-9009-B8CCAE8B5FDF}" destId="{3E4FD37F-CEF0-4EBC-92D6-4EBBE620EE4D}" srcOrd="0" destOrd="0" presId="urn:microsoft.com/office/officeart/2005/8/layout/list1"/>
    <dgm:cxn modelId="{41CC877E-5DFF-482E-B96D-EBEE49F5011A}" type="presParOf" srcId="{AC82E7D3-6377-4E1E-9009-B8CCAE8B5FDF}" destId="{B1D27685-930A-4B72-BC9E-1A9D572B47F0}" srcOrd="1" destOrd="0" presId="urn:microsoft.com/office/officeart/2005/8/layout/list1"/>
    <dgm:cxn modelId="{8DDA351C-D5B3-4FD4-9922-55D06D2C6AF6}" type="presParOf" srcId="{01B13DC2-C7C6-4F67-B683-BF8E61836302}" destId="{6B0E82C0-13F2-42E0-81AE-23F455A0E3AA}" srcOrd="17" destOrd="0" presId="urn:microsoft.com/office/officeart/2005/8/layout/list1"/>
    <dgm:cxn modelId="{6B2C9C0C-3E36-4C34-B106-C5C83E6661D9}" type="presParOf" srcId="{01B13DC2-C7C6-4F67-B683-BF8E61836302}" destId="{49B6B6F7-8519-4B14-AB26-CBBED8F5A56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ECF0D-ECA9-4F14-96DC-242B81702E47}">
      <dsp:nvSpPr>
        <dsp:cNvPr id="0" name=""/>
        <dsp:cNvSpPr/>
      </dsp:nvSpPr>
      <dsp:spPr>
        <a:xfrm>
          <a:off x="0" y="712219"/>
          <a:ext cx="6666833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B5FA03-3388-4C8D-9818-67F2EEFE98EA}">
      <dsp:nvSpPr>
        <dsp:cNvPr id="0" name=""/>
        <dsp:cNvSpPr/>
      </dsp:nvSpPr>
      <dsp:spPr>
        <a:xfrm>
          <a:off x="333341" y="402259"/>
          <a:ext cx="4666783" cy="6199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Johnny Andersen</a:t>
          </a:r>
          <a:endParaRPr lang="en-US" sz="2100" kern="1200"/>
        </a:p>
      </dsp:txBody>
      <dsp:txXfrm>
        <a:off x="363603" y="432521"/>
        <a:ext cx="4606259" cy="559396"/>
      </dsp:txXfrm>
    </dsp:sp>
    <dsp:sp modelId="{7F45D899-D2FA-4DD3-A2C4-9F07938D8DC6}">
      <dsp:nvSpPr>
        <dsp:cNvPr id="0" name=""/>
        <dsp:cNvSpPr/>
      </dsp:nvSpPr>
      <dsp:spPr>
        <a:xfrm>
          <a:off x="0" y="1664779"/>
          <a:ext cx="6666833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DB7C48-099F-4E0D-8EBD-06D833F5B2D7}">
      <dsp:nvSpPr>
        <dsp:cNvPr id="0" name=""/>
        <dsp:cNvSpPr/>
      </dsp:nvSpPr>
      <dsp:spPr>
        <a:xfrm>
          <a:off x="333341" y="1354819"/>
          <a:ext cx="4666783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58 år</a:t>
          </a:r>
          <a:endParaRPr lang="en-US" sz="2100" kern="1200"/>
        </a:p>
      </dsp:txBody>
      <dsp:txXfrm>
        <a:off x="363603" y="1385081"/>
        <a:ext cx="4606259" cy="559396"/>
      </dsp:txXfrm>
    </dsp:sp>
    <dsp:sp modelId="{C210A11C-913C-4D45-9009-3694373866A6}">
      <dsp:nvSpPr>
        <dsp:cNvPr id="0" name=""/>
        <dsp:cNvSpPr/>
      </dsp:nvSpPr>
      <dsp:spPr>
        <a:xfrm>
          <a:off x="0" y="2617339"/>
          <a:ext cx="6666833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5F5D6-9785-4BA0-835F-7B2D5BE86BA3}">
      <dsp:nvSpPr>
        <dsp:cNvPr id="0" name=""/>
        <dsp:cNvSpPr/>
      </dsp:nvSpPr>
      <dsp:spPr>
        <a:xfrm>
          <a:off x="333341" y="2307379"/>
          <a:ext cx="4666783" cy="6199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30 år i Køgelokalforenings bestyrelse</a:t>
          </a:r>
          <a:endParaRPr lang="en-US" sz="2100" kern="1200"/>
        </a:p>
      </dsp:txBody>
      <dsp:txXfrm>
        <a:off x="363603" y="2337641"/>
        <a:ext cx="4606259" cy="559396"/>
      </dsp:txXfrm>
    </dsp:sp>
    <dsp:sp modelId="{4199F0C1-5E9A-4E64-959D-DEAED9AB3BCB}">
      <dsp:nvSpPr>
        <dsp:cNvPr id="0" name=""/>
        <dsp:cNvSpPr/>
      </dsp:nvSpPr>
      <dsp:spPr>
        <a:xfrm>
          <a:off x="0" y="3569900"/>
          <a:ext cx="6666833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3EDB58-8CFB-490E-BF5E-7E729CBFB27D}">
      <dsp:nvSpPr>
        <dsp:cNvPr id="0" name=""/>
        <dsp:cNvSpPr/>
      </dsp:nvSpPr>
      <dsp:spPr>
        <a:xfrm>
          <a:off x="333341" y="3259940"/>
          <a:ext cx="4666783" cy="6199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20 år som områdeleder</a:t>
          </a:r>
          <a:endParaRPr lang="en-US" sz="2100" kern="1200"/>
        </a:p>
      </dsp:txBody>
      <dsp:txXfrm>
        <a:off x="363603" y="3290202"/>
        <a:ext cx="4606259" cy="559396"/>
      </dsp:txXfrm>
    </dsp:sp>
    <dsp:sp modelId="{49B6B6F7-8519-4B14-AB26-CBBED8F5A566}">
      <dsp:nvSpPr>
        <dsp:cNvPr id="0" name=""/>
        <dsp:cNvSpPr/>
      </dsp:nvSpPr>
      <dsp:spPr>
        <a:xfrm>
          <a:off x="0" y="4522460"/>
          <a:ext cx="6666833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D27685-930A-4B72-BC9E-1A9D572B47F0}">
      <dsp:nvSpPr>
        <dsp:cNvPr id="0" name=""/>
        <dsp:cNvSpPr/>
      </dsp:nvSpPr>
      <dsp:spPr>
        <a:xfrm>
          <a:off x="333341" y="4212500"/>
          <a:ext cx="4666783" cy="6199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12 år som næstformand</a:t>
          </a:r>
          <a:endParaRPr lang="en-US" sz="2100" kern="1200"/>
        </a:p>
      </dsp:txBody>
      <dsp:txXfrm>
        <a:off x="363603" y="4242762"/>
        <a:ext cx="4606259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CC9A0-F956-4E12-928C-EF7FE1D256BC}" type="datetimeFigureOut">
              <a:rPr lang="da-DK" smtClean="0"/>
              <a:t>22-05-2024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A3349-E4F6-414A-A53F-163098712C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47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A3349-E4F6-414A-A53F-163098712C2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4555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A3349-E4F6-414A-A53F-163098712C2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401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A3349-E4F6-414A-A53F-163098712C2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88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D6DCF-3070-FF9B-9DE0-09BA51D6B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2840B7-6A6B-F6A4-16C1-752A18676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0E68B6-6B1D-CC37-F48D-F4D26BF0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F4093-318B-4B6A-84CE-CEA6094A3E03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0A5830-AF31-421A-CB3E-D9AD839E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82F7AB-21EA-894B-880F-7C564618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049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31267-163B-111D-E495-5768AF4A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A74C3E-3409-8F8C-5FD3-E41B71D8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7C0F28-6BA4-5D35-36CC-0847B249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8BE8-A6F5-4CB5-821B-93CF534A228D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A5F869-FB4D-C400-F96B-1BC36FA9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BCA2EA-CC88-B726-DB26-A29A9F14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7754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049BA-4CDE-3D4F-9DAD-8E4369AA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1E0656-3F15-FADD-7FBF-D98265798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D6B322-F0E5-6D95-025A-9EBC14A8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F43D-A603-402D-9732-C7165303BE65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E39590-9CCA-39BB-43AB-5A9A24D1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9631E3-FE0F-970E-59F3-14499A10C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4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868B8-58A4-EE15-200A-3313C590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6A30BB-63FD-89AF-EC23-08ACA9086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4087BB-65B5-8EE6-4051-F2D7C5524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73CA8F-070A-3F4E-5E23-1344AA34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A6B2-4F60-42BF-98F1-DEAAA829329A}" type="datetime1">
              <a:rPr lang="da-DK" smtClean="0"/>
              <a:t>22-05-2024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2C3E960-4408-7069-5059-5F9C88062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4F085D1-2F99-E8DE-C909-F63BE76F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56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C69B0-F332-7927-77D2-CD9E73FAB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B63314-1266-3891-7BDD-DCEE14FC6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4389B0D-32B3-3430-04A6-5C074C9D7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527D4A3-D566-DCA2-AACE-D8B6405EA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BEE48EA-717C-56E2-B7D0-23495D340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3091F65-21B2-E269-B8C6-CC0B8096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00D3-8170-43DF-A658-548B8D4EE5D9}" type="datetime1">
              <a:rPr lang="da-DK" smtClean="0"/>
              <a:t>22-05-2024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1028555-FD61-9F8B-CF72-FCA14391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61FE052-74A4-0369-6932-60F09CD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86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49E4A3-C9BA-39D9-CA5B-4A720E60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064F2B8-3F3C-C420-FE54-E6894D866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6D7D-8908-48C3-A84A-0B2B19844851}" type="datetime1">
              <a:rPr lang="da-DK" smtClean="0"/>
              <a:t>22-05-2024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C1A9615-B034-610E-A260-2500EE49E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77C0551-FF89-FC6A-B6B5-74AC3101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628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F6D821E-F020-972B-95A9-8AEBC516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30A1-BA67-4CC0-A56A-DC753E348A8A}" type="datetime1">
              <a:rPr lang="da-DK" smtClean="0"/>
              <a:t>22-05-2024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EAF0CF-2D25-9FF3-6730-81AAC5F93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AD957A-7439-ED5E-15F3-7D24F3FA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270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797726-A089-6B6B-DF90-45EC3D3A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FDFFD8-DAA1-EED1-0095-F52E3B008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C53E4F-1D89-7D26-7BF7-9209B8453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37F969-99CE-C937-F360-22726F177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3E47-433A-4993-8878-71A7FB343776}" type="datetime1">
              <a:rPr lang="da-DK" smtClean="0"/>
              <a:t>22-05-2024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F4B42D-0965-023D-49DF-9332D5804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29D1ADC-FCD2-98F2-E2CD-A69E3E07E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041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ECEFA-E415-FE67-99C9-42CB3CF1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068EEB1-0D68-1169-162C-243D42EF1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80E786-6CBE-948D-3107-DDB510867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76AFF32-9B22-E41E-0D9D-9649CDB9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8404-51A2-421A-B1CC-7C9359B68BDC}" type="datetime1">
              <a:rPr lang="da-DK" smtClean="0"/>
              <a:t>22-05-2024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0A83E8C-D492-21D1-819C-FC8C57695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28DC80-CABE-4027-345B-EB3DA977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2102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B9588-F436-883D-A3FE-A1D4AAB67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81EAC90-D646-431E-988B-06B353FB5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B680F-42BA-F448-F964-88C9C405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3AE9-A3BB-4AC5-B502-4DEC4569B649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CD570F-23E2-F4A5-63DE-C3520EE7A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4103A0-82D2-4968-35D2-8D3CA80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89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A539966-0984-85D0-13C0-6BB6228D1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82F6CC-FF6A-EA1D-4064-314A70384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815D71-0147-805D-E81C-702E5D48C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2F9E-1B44-4947-8FC7-D6DD03D3913B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1716BE-5DEB-2F94-2345-01DD8A02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C43188-4D24-D379-85BB-33B8F002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37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C4C3B35-2FC2-3C42-4720-FD449280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DF35C7-8338-FE2B-0174-C68542A9C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D88C77-E40F-5BEC-7221-3158C9DDD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8B59AD-9F8D-4F25-BB1B-A82803020F37}" type="datetime1">
              <a:rPr lang="da-DK" smtClean="0"/>
              <a:t>22-05-2024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AF5225-34AE-1B10-9A9F-9B2297A17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a-DK"/>
              <a:t>Køge Lokalforening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FDCA9F-D72A-27BB-E401-004567008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DC55A-9E31-4458-B1DC-61FBD5AF87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334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F3082074-A5B8-F5EF-A4C6-F575DCA28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74606"/>
            <a:ext cx="9144000" cy="3183194"/>
          </a:xfrm>
        </p:spPr>
        <p:txBody>
          <a:bodyPr>
            <a:noAutofit/>
          </a:bodyPr>
          <a:lstStyle/>
          <a:p>
            <a:r>
              <a:rPr lang="da-DK" sz="72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Når vi lykkes med at engagere mennesker i indsamlingsarbejdet</a:t>
            </a:r>
            <a:endParaRPr lang="da-DK" sz="7200" dirty="0"/>
          </a:p>
        </p:txBody>
      </p:sp>
      <p:pic>
        <p:nvPicPr>
          <p:cNvPr id="4" name="Billede 3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62BEA383-8CE0-A373-E968-68BD3190C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8" y="889669"/>
            <a:ext cx="1430504" cy="764338"/>
          </a:xfrm>
          <a:prstGeom prst="rect">
            <a:avLst/>
          </a:pr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B5BB0F-5A5D-5AF3-D0F1-D844212DF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</p:spTree>
    <p:extLst>
      <p:ext uri="{BB962C8B-B14F-4D97-AF65-F5344CB8AC3E}">
        <p14:creationId xmlns:p14="http://schemas.microsoft.com/office/powerpoint/2010/main" val="324997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5F3FE4-BECF-758F-2361-CEE5504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Hvem er jeg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AF2324-9D0C-23B6-EEFA-11238F36D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100">
                <a:solidFill>
                  <a:srgbClr val="FFFFFF"/>
                </a:solidFill>
              </a:rPr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90D055DE-7A0A-C854-9EA3-64BDAB6BA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02" y="271471"/>
            <a:ext cx="1430504" cy="764338"/>
          </a:xfrm>
          <a:prstGeom prst="rect">
            <a:avLst/>
          </a:prstGeom>
        </p:spPr>
      </p:pic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CD4BA3E2-CC56-A46D-51C4-4EF49419D7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23482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590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315773-F99E-D5D2-6232-11FA9C2FB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da-DK" sz="4000" dirty="0">
                <a:solidFill>
                  <a:srgbClr val="FFFFFF"/>
                </a:solidFill>
              </a:rPr>
              <a:t>Køge Kommune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E998C78-D038-4557-7F06-BCA447632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r>
              <a:rPr lang="da-DK" sz="1300" dirty="0">
                <a:solidFill>
                  <a:srgbClr val="FFFFFF"/>
                </a:solidFill>
              </a:rPr>
              <a:t>27879 Husstande</a:t>
            </a:r>
          </a:p>
          <a:p>
            <a:pPr algn="l"/>
            <a:endParaRPr lang="da-DK" sz="1300" dirty="0">
              <a:solidFill>
                <a:srgbClr val="FFFFFF"/>
              </a:solidFill>
            </a:endParaRPr>
          </a:p>
          <a:p>
            <a:pPr algn="l"/>
            <a:r>
              <a:rPr lang="da-DK" sz="1300" dirty="0">
                <a:solidFill>
                  <a:srgbClr val="FFFFFF"/>
                </a:solidFill>
              </a:rPr>
              <a:t>30. Største kommune</a:t>
            </a:r>
          </a:p>
          <a:p>
            <a:pPr algn="l"/>
            <a:endParaRPr lang="da-DK" sz="1300" dirty="0">
              <a:solidFill>
                <a:srgbClr val="FFFFFF"/>
              </a:solidFill>
            </a:endParaRPr>
          </a:p>
          <a:p>
            <a:pPr algn="l"/>
            <a:r>
              <a:rPr lang="da-DK" sz="1300" dirty="0">
                <a:solidFill>
                  <a:srgbClr val="FFFFFF"/>
                </a:solidFill>
              </a:rPr>
              <a:t>Nr. 6 i indsamlet beløb i 2024</a:t>
            </a:r>
          </a:p>
          <a:p>
            <a:pPr algn="l"/>
            <a:endParaRPr lang="da-DK" sz="1300" dirty="0">
              <a:solidFill>
                <a:srgbClr val="FFFFFF"/>
              </a:solidFill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CA3903-2AA2-8658-EBF9-2FDBBE8C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100">
                <a:solidFill>
                  <a:srgbClr val="FFFFFF"/>
                </a:solidFill>
              </a:rPr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14498959-2192-3024-4A0F-6DF2281DA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496114"/>
            <a:ext cx="7225748" cy="38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23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C06C79-2661-395B-68F6-2F6D6115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6000"/>
              <a:t>Opdeling i distrikter</a:t>
            </a:r>
            <a:br>
              <a:rPr lang="da-DK"/>
            </a:b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E5B0C960-6DFA-F0D1-885F-4AB1CC33B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4285117"/>
            <a:ext cx="4094873" cy="1702727"/>
          </a:xfrm>
        </p:spPr>
      </p:pic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58C4FA3-3A57-0DA9-C948-FDC03B55A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8103679F-E75A-69CA-D185-803F0B061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38" y="525875"/>
            <a:ext cx="1430504" cy="76433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D359FD1-205F-A040-E45E-FB179BAF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388" y="1204471"/>
            <a:ext cx="3846407" cy="308064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BFADB13-F31D-B985-52C7-606A64D9D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138034"/>
            <a:ext cx="3557513" cy="318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2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67153-13C9-F12F-3CC5-ED33CB5A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5400" dirty="0"/>
              <a:t>Opgavefordeling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87E78B-0103-6BA9-DBF6-1366E97B3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963"/>
            <a:ext cx="10515600" cy="4881162"/>
          </a:xfrm>
        </p:spPr>
        <p:txBody>
          <a:bodyPr>
            <a:normAutofit fontScale="92500" lnSpcReduction="10000"/>
          </a:bodyPr>
          <a:lstStyle/>
          <a:p>
            <a:r>
              <a:rPr lang="da-DK" b="1" u="sng" dirty="0"/>
              <a:t>Områdeleder</a:t>
            </a:r>
            <a:br>
              <a:rPr lang="da-DK" dirty="0"/>
            </a:br>
            <a:r>
              <a:rPr lang="da-DK" dirty="0"/>
              <a:t>Kontakt til KB </a:t>
            </a:r>
            <a:br>
              <a:rPr lang="da-DK" dirty="0"/>
            </a:br>
            <a:r>
              <a:rPr lang="da-DK" dirty="0"/>
              <a:t>Planlægning af indsamlingen (Presse, Facebook, Bank mm)</a:t>
            </a:r>
            <a:br>
              <a:rPr lang="da-DK" dirty="0"/>
            </a:br>
            <a:r>
              <a:rPr lang="da-DK" dirty="0"/>
              <a:t>Have overblik over hele kommunen (status på indsamlere)</a:t>
            </a:r>
            <a:br>
              <a:rPr lang="da-DK" dirty="0"/>
            </a:br>
            <a:r>
              <a:rPr lang="da-DK" dirty="0"/>
              <a:t>Bestilling af materialer</a:t>
            </a:r>
            <a:br>
              <a:rPr lang="da-DK" dirty="0"/>
            </a:br>
            <a:r>
              <a:rPr lang="da-DK" dirty="0"/>
              <a:t>Udlevering af materialer til distriktslederne</a:t>
            </a:r>
            <a:br>
              <a:rPr lang="da-DK" dirty="0"/>
            </a:br>
            <a:r>
              <a:rPr lang="da-DK" dirty="0"/>
              <a:t>Støtte og hjælp til distriktsledere (LI-portalen mm.)</a:t>
            </a:r>
            <a:br>
              <a:rPr lang="da-DK" dirty="0"/>
            </a:br>
            <a:endParaRPr lang="da-DK" dirty="0"/>
          </a:p>
          <a:p>
            <a:r>
              <a:rPr lang="da-DK" b="1" u="sng" dirty="0"/>
              <a:t>Distriktsleder</a:t>
            </a:r>
            <a:br>
              <a:rPr lang="da-DK" dirty="0"/>
            </a:br>
            <a:r>
              <a:rPr lang="da-DK" dirty="0"/>
              <a:t>Kontakte  ”gamle” indsamlere</a:t>
            </a:r>
            <a:br>
              <a:rPr lang="da-DK" dirty="0"/>
            </a:br>
            <a:r>
              <a:rPr lang="da-DK" dirty="0"/>
              <a:t>Skaffe nye indsamlere</a:t>
            </a:r>
            <a:br>
              <a:rPr lang="da-DK" dirty="0"/>
            </a:br>
            <a:r>
              <a:rPr lang="da-DK" dirty="0"/>
              <a:t>Pakke Materialer til indsamlerne</a:t>
            </a:r>
            <a:br>
              <a:rPr lang="da-DK" dirty="0"/>
            </a:br>
            <a:r>
              <a:rPr lang="da-DK" dirty="0"/>
              <a:t>Udlevere materiale til indsamlerne</a:t>
            </a:r>
            <a:br>
              <a:rPr lang="da-DK" dirty="0"/>
            </a:br>
            <a:r>
              <a:rPr lang="da-DK" dirty="0"/>
              <a:t>Hjælpe til i Banken på indsamlingsdagen 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3D85EC9-46B2-A2DF-77C8-08F2AB37D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1E753A8B-4E69-7FB0-EBA7-2D2699AF3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38" y="525875"/>
            <a:ext cx="1430504" cy="76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9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E2BAC-CCDA-F64B-EF15-E1CED3FAB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349" y="525875"/>
            <a:ext cx="9144000" cy="764338"/>
          </a:xfrm>
        </p:spPr>
        <p:txBody>
          <a:bodyPr>
            <a:normAutofit fontScale="90000"/>
          </a:bodyPr>
          <a:lstStyle/>
          <a:p>
            <a:r>
              <a:rPr lang="da-DK"/>
              <a:t>Pleje af Distriktsledere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39E818-BD58-F044-D8AC-48532F70F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789471"/>
            <a:ext cx="10255045" cy="4159045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Distriktsledermøde i Januar (info fra </a:t>
            </a:r>
            <a:r>
              <a:rPr lang="da-DK" sz="3600" dirty="0" err="1"/>
              <a:t>kampangestartsmødet</a:t>
            </a:r>
            <a:r>
              <a:rPr lang="da-DK" sz="36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Undervisning og hjælp til LI-portalen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Hjælp til rekruttering af indsamlere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Invertering til spisning efter indsamlingen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Spisning før generalforsamlingen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3600" dirty="0"/>
              <a:t>Julekort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D563A65-BCAE-5D64-6817-DC2F50BB1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B265E2EC-B33B-B34D-5509-12934BA1D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38" y="525875"/>
            <a:ext cx="1430504" cy="76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2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E2BAC-CCDA-F64B-EF15-E1CED3FAB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349" y="525875"/>
            <a:ext cx="9144000" cy="764338"/>
          </a:xfrm>
        </p:spPr>
        <p:txBody>
          <a:bodyPr>
            <a:normAutofit fontScale="90000"/>
          </a:bodyPr>
          <a:lstStyle/>
          <a:p>
            <a:r>
              <a:rPr lang="da-DK"/>
              <a:t>Pleje af Indsamlere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39E818-BD58-F044-D8AC-48532F70F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789471"/>
            <a:ext cx="10255045" cy="4159045"/>
          </a:xfrm>
        </p:spPr>
        <p:txBody>
          <a:bodyPr>
            <a:noAutofit/>
          </a:bodyPr>
          <a:lstStyle/>
          <a:p>
            <a:pPr algn="l"/>
            <a:endParaRPr lang="da-DK" sz="36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D563A65-BCAE-5D64-6817-DC2F50BB1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Køge Lokalforening      </a:t>
            </a:r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B265E2EC-B33B-B34D-5509-12934BA1D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38" y="525875"/>
            <a:ext cx="1430504" cy="764338"/>
          </a:xfrm>
          <a:prstGeom prst="rect">
            <a:avLst/>
          </a:prstGeom>
        </p:spPr>
      </p:pic>
      <p:pic>
        <p:nvPicPr>
          <p:cNvPr id="6" name="Picture 38" descr="Velkommen inn: 2 Julekort til...">
            <a:extLst>
              <a:ext uri="{FF2B5EF4-FFF2-40B4-BE49-F238E27FC236}">
                <a16:creationId xmlns:a16="http://schemas.microsoft.com/office/drawing/2014/main" id="{0652512D-2973-1EB3-8E4E-DAD93908B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825" y="4378603"/>
            <a:ext cx="2229737" cy="218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 descr="Et billede, der indeholder indendørs, tøj, menneske, person&#10;&#10;Automatisk genereret beskrivelse">
            <a:extLst>
              <a:ext uri="{FF2B5EF4-FFF2-40B4-BE49-F238E27FC236}">
                <a16:creationId xmlns:a16="http://schemas.microsoft.com/office/drawing/2014/main" id="{80F990E9-35E7-3FE9-7DF4-0B9465199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18" y="1789471"/>
            <a:ext cx="2063491" cy="4316294"/>
          </a:xfrm>
          <a:prstGeom prst="rect">
            <a:avLst/>
          </a:prstGeom>
        </p:spPr>
      </p:pic>
      <p:pic>
        <p:nvPicPr>
          <p:cNvPr id="10" name="Billede 9" descr="Et billede, der indeholder tøj, mur, Ansigt, person&#10;&#10;Automatisk genereret beskrivelse">
            <a:extLst>
              <a:ext uri="{FF2B5EF4-FFF2-40B4-BE49-F238E27FC236}">
                <a16:creationId xmlns:a16="http://schemas.microsoft.com/office/drawing/2014/main" id="{8A3BE56C-26ED-4AD6-2482-725A43A02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837" y="1265881"/>
            <a:ext cx="4781066" cy="2285685"/>
          </a:xfrm>
          <a:prstGeom prst="rect">
            <a:avLst/>
          </a:prstGeom>
        </p:spPr>
      </p:pic>
      <p:pic>
        <p:nvPicPr>
          <p:cNvPr id="12" name="Billede 11" descr="Et billede, der indeholder tekst, håndskrift, skilt/tegn&#10;&#10;Automatisk genereret beskrivelse">
            <a:extLst>
              <a:ext uri="{FF2B5EF4-FFF2-40B4-BE49-F238E27FC236}">
                <a16:creationId xmlns:a16="http://schemas.microsoft.com/office/drawing/2014/main" id="{C9AB102C-E009-E948-A838-D082ECDE63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4" b="28602"/>
          <a:stretch/>
        </p:blipFill>
        <p:spPr>
          <a:xfrm>
            <a:off x="9097523" y="978829"/>
            <a:ext cx="2461039" cy="2900516"/>
          </a:xfrm>
          <a:prstGeom prst="rect">
            <a:avLst/>
          </a:prstGeom>
        </p:spPr>
      </p:pic>
      <p:pic>
        <p:nvPicPr>
          <p:cNvPr id="14" name="Billede 13" descr="Et billede, der indeholder indendørs, møbel, tekst, vase&#10;&#10;Automatisk genereret beskrivelse">
            <a:extLst>
              <a:ext uri="{FF2B5EF4-FFF2-40B4-BE49-F238E27FC236}">
                <a16:creationId xmlns:a16="http://schemas.microsoft.com/office/drawing/2014/main" id="{50F9CAD1-45BC-C491-35A7-9C4D53CD0A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81" y="3879345"/>
            <a:ext cx="4306529" cy="208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1C0C5-832D-D1C8-77DE-29B199616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2"/>
            <a:ext cx="4747280" cy="862218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>
                <a:solidFill>
                  <a:srgbClr val="FFFFFF"/>
                </a:solidFill>
              </a:rPr>
              <a:t>Gruppedrøftelse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ED1905C-7FF0-5DDC-964C-A3D3E31B0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1789472"/>
            <a:ext cx="4968792" cy="4432424"/>
          </a:xfrm>
        </p:spPr>
        <p:txBody>
          <a:bodyPr anchor="t">
            <a:noAutofit/>
          </a:bodyPr>
          <a:lstStyle/>
          <a:p>
            <a:pPr algn="l"/>
            <a:r>
              <a:rPr lang="da-DK" sz="2000" dirty="0">
                <a:solidFill>
                  <a:srgbClr val="FFFFFF"/>
                </a:solidFill>
              </a:rPr>
              <a:t>Drøftelse ved bordene i grupper af 4-6 personer</a:t>
            </a:r>
          </a:p>
          <a:p>
            <a:pPr algn="l"/>
            <a:r>
              <a:rPr lang="da-DK" sz="2000" dirty="0">
                <a:solidFill>
                  <a:srgbClr val="FFFFFF"/>
                </a:solidFill>
              </a:rPr>
              <a:t>To gruppedrøftelse med udgangspunkt i følgende spørgsmål:</a:t>
            </a:r>
          </a:p>
          <a:p>
            <a:pPr algn="l"/>
            <a:endParaRPr lang="da-DK" sz="2000" dirty="0">
              <a:solidFill>
                <a:srgbClr val="FFFFFF"/>
              </a:solidFill>
            </a:endParaRPr>
          </a:p>
          <a:p>
            <a:pPr algn="l"/>
            <a:r>
              <a:rPr lang="da-DK" sz="2000" dirty="0">
                <a:solidFill>
                  <a:srgbClr val="FFFFFF"/>
                </a:solidFill>
              </a:rPr>
              <a:t>Runde I - 12½min</a:t>
            </a:r>
          </a:p>
          <a:p>
            <a:pPr algn="l"/>
            <a:r>
              <a:rPr lang="da-DK" sz="2000" dirty="0">
                <a:solidFill>
                  <a:srgbClr val="FFFFFF"/>
                </a:solidFill>
              </a:rPr>
              <a:t>Var der noget der inspirerede dig i forhold til organiseringen af indsamlingen eller plejen af de frivillige?</a:t>
            </a:r>
          </a:p>
          <a:p>
            <a:pPr algn="l"/>
            <a:endParaRPr lang="da-DK" sz="2000" dirty="0">
              <a:solidFill>
                <a:srgbClr val="FFFFFF"/>
              </a:solidFill>
            </a:endParaRPr>
          </a:p>
          <a:p>
            <a:pPr algn="l"/>
            <a:r>
              <a:rPr lang="da-DK" sz="2000" dirty="0">
                <a:solidFill>
                  <a:srgbClr val="FFFFFF"/>
                </a:solidFill>
              </a:rPr>
              <a:t>Runde 2 - 12½ min</a:t>
            </a:r>
          </a:p>
          <a:p>
            <a:pPr algn="l"/>
            <a:r>
              <a:rPr lang="da-DK" sz="2000" dirty="0">
                <a:solidFill>
                  <a:srgbClr val="FFFFFF"/>
                </a:solidFill>
              </a:rPr>
              <a:t>Hvad kunne du have lyst til at arbejde videre med i jeres lokalforening?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3E177FF-0619-0A18-4B7F-9721A93A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627736" y="1792986"/>
            <a:ext cx="3713794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100">
                <a:solidFill>
                  <a:srgbClr val="FFFFFF"/>
                </a:solidFill>
              </a:rPr>
              <a:t>Køge Lokalforening     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3F7F7F8F-A9A5-7706-282F-158DB1DE5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95" y="2436453"/>
            <a:ext cx="2514928" cy="134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56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4CB6FE-4E91-57EE-7091-C10B37262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>
                <a:solidFill>
                  <a:srgbClr val="FFFFFF"/>
                </a:solidFill>
              </a:rPr>
              <a:t>Afrunding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9567BB4-2AB0-93F4-F512-8E958AF3A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756265"/>
            <a:ext cx="4393278" cy="1244483"/>
          </a:xfrm>
        </p:spPr>
        <p:txBody>
          <a:bodyPr anchor="t">
            <a:normAutofit/>
          </a:bodyPr>
          <a:lstStyle/>
          <a:p>
            <a:pPr algn="l"/>
            <a:r>
              <a:rPr lang="da-DK">
                <a:solidFill>
                  <a:srgbClr val="FFFFFF"/>
                </a:solidFill>
              </a:rPr>
              <a:t>Tilbagemelding og spørgsmål fra grupperne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7566EB-3824-E8A4-BC89-1DD0A9BA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627736" y="1792986"/>
            <a:ext cx="3713794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100">
                <a:solidFill>
                  <a:srgbClr val="FFFFFF"/>
                </a:solidFill>
              </a:rPr>
              <a:t>Køge Lokalforening     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Font/skrifttype, logo, symbol, Grafik&#10;&#10;Automatisk genereret beskrivelse">
            <a:extLst>
              <a:ext uri="{FF2B5EF4-FFF2-40B4-BE49-F238E27FC236}">
                <a16:creationId xmlns:a16="http://schemas.microsoft.com/office/drawing/2014/main" id="{0994250C-2E7C-B406-C0AE-5E15B788C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59" y="2436453"/>
            <a:ext cx="3737164" cy="19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78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248</Words>
  <Application>Microsoft Office PowerPoint</Application>
  <PresentationFormat>Widescreen</PresentationFormat>
  <Paragraphs>48</Paragraphs>
  <Slides>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PowerPoint-præsentation</vt:lpstr>
      <vt:lpstr>Hvem er jeg</vt:lpstr>
      <vt:lpstr>Køge Kommune</vt:lpstr>
      <vt:lpstr>Opdeling i distrikter </vt:lpstr>
      <vt:lpstr>Opgavefordeling</vt:lpstr>
      <vt:lpstr>Pleje af Distriktsledere</vt:lpstr>
      <vt:lpstr>Pleje af Indsamlere</vt:lpstr>
      <vt:lpstr>Gruppedrøftelse</vt:lpstr>
      <vt:lpstr>Afrunding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Johnny Andersen</dc:creator>
  <cp:lastModifiedBy>Johnny Andersen</cp:lastModifiedBy>
  <cp:revision>2</cp:revision>
  <dcterms:created xsi:type="dcterms:W3CDTF">2024-04-22T15:35:23Z</dcterms:created>
  <dcterms:modified xsi:type="dcterms:W3CDTF">2024-05-22T18:43:17Z</dcterms:modified>
</cp:coreProperties>
</file>