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9"/>
  </p:notesMasterIdLst>
  <p:sldIdLst>
    <p:sldId id="335" r:id="rId2"/>
    <p:sldId id="336" r:id="rId3"/>
    <p:sldId id="363" r:id="rId4"/>
    <p:sldId id="364" r:id="rId5"/>
    <p:sldId id="365" r:id="rId6"/>
    <p:sldId id="309" r:id="rId7"/>
    <p:sldId id="366" r:id="rId8"/>
  </p:sldIdLst>
  <p:sldSz cx="12192000" cy="6858000"/>
  <p:notesSz cx="6735763" cy="9866313"/>
  <p:embeddedFontLst>
    <p:embeddedFont>
      <p:font typeface="Fighter" panose="00000500000000000000" pitchFamily="50" charset="0"/>
      <p:regular r:id="rId10"/>
      <p:bold r:id="rId11"/>
      <p:italic r:id="rId12"/>
      <p:boldItalic r:id="rId13"/>
    </p:embeddedFont>
    <p:embeddedFont>
      <p:font typeface="Fighter-Overskrift" panose="00000600000000000000" pitchFamily="50" charset="0"/>
      <p:regular r:id="rId14"/>
    </p:embeddedFont>
    <p:embeddedFont>
      <p:font typeface="Fighter-Regular" panose="00000500000000000000" pitchFamily="50" charset="0"/>
      <p:regular r:id="rId15"/>
    </p:embeddedFont>
  </p:embeddedFont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8297"/>
    <a:srgbClr val="82D989"/>
    <a:srgbClr val="D9D782"/>
    <a:srgbClr val="20403E"/>
    <a:srgbClr val="402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86339F-4EBF-4BF1-BF11-D13595892F23}" v="1" dt="2024-05-21T11:55:34.6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94" autoAdjust="0"/>
  </p:normalViewPr>
  <p:slideViewPr>
    <p:cSldViewPr snapToGrid="0" snapToObjects="1" showGuides="1">
      <p:cViewPr varScale="1">
        <p:scale>
          <a:sx n="80" d="100"/>
          <a:sy n="80" d="100"/>
        </p:scale>
        <p:origin x="1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ne Dam Møller" userId="4114caae-004c-4852-a5cd-374615d37453" providerId="ADAL" clId="{5F86339F-4EBF-4BF1-BF11-D13595892F23}"/>
    <pc:docChg chg="undo custSel addSld modSld modNotesMaster">
      <pc:chgData name="Sine Dam Møller" userId="4114caae-004c-4852-a5cd-374615d37453" providerId="ADAL" clId="{5F86339F-4EBF-4BF1-BF11-D13595892F23}" dt="2024-05-21T11:58:04.653" v="763" actId="20577"/>
      <pc:docMkLst>
        <pc:docMk/>
      </pc:docMkLst>
      <pc:sldChg chg="modSp new mod">
        <pc:chgData name="Sine Dam Møller" userId="4114caae-004c-4852-a5cd-374615d37453" providerId="ADAL" clId="{5F86339F-4EBF-4BF1-BF11-D13595892F23}" dt="2024-05-21T11:58:04.653" v="763" actId="20577"/>
        <pc:sldMkLst>
          <pc:docMk/>
          <pc:sldMk cId="1437996402" sldId="366"/>
        </pc:sldMkLst>
        <pc:spChg chg="mod">
          <ac:chgData name="Sine Dam Møller" userId="4114caae-004c-4852-a5cd-374615d37453" providerId="ADAL" clId="{5F86339F-4EBF-4BF1-BF11-D13595892F23}" dt="2024-05-21T11:47:30.499" v="10" actId="20577"/>
          <ac:spMkLst>
            <pc:docMk/>
            <pc:sldMk cId="1437996402" sldId="366"/>
            <ac:spMk id="2" creationId="{377BE689-3620-5418-DD8C-657AE6662472}"/>
          </ac:spMkLst>
        </pc:spChg>
        <pc:spChg chg="mod">
          <ac:chgData name="Sine Dam Møller" userId="4114caae-004c-4852-a5cd-374615d37453" providerId="ADAL" clId="{5F86339F-4EBF-4BF1-BF11-D13595892F23}" dt="2024-05-21T11:47:47.696" v="73" actId="20577"/>
          <ac:spMkLst>
            <pc:docMk/>
            <pc:sldMk cId="1437996402" sldId="366"/>
            <ac:spMk id="3" creationId="{0B436F7C-11AB-62B2-FA50-B725371C0AC7}"/>
          </ac:spMkLst>
        </pc:spChg>
        <pc:spChg chg="mod">
          <ac:chgData name="Sine Dam Møller" userId="4114caae-004c-4852-a5cd-374615d37453" providerId="ADAL" clId="{5F86339F-4EBF-4BF1-BF11-D13595892F23}" dt="2024-05-21T11:53:57.230" v="758" actId="14100"/>
          <ac:spMkLst>
            <pc:docMk/>
            <pc:sldMk cId="1437996402" sldId="366"/>
            <ac:spMk id="4" creationId="{11D0DCF2-B97B-E367-F976-6D8A423E181D}"/>
          </ac:spMkLst>
        </pc:spChg>
        <pc:spChg chg="mod">
          <ac:chgData name="Sine Dam Møller" userId="4114caae-004c-4852-a5cd-374615d37453" providerId="ADAL" clId="{5F86339F-4EBF-4BF1-BF11-D13595892F23}" dt="2024-05-21T11:58:04.653" v="763" actId="20577"/>
          <ac:spMkLst>
            <pc:docMk/>
            <pc:sldMk cId="1437996402" sldId="366"/>
            <ac:spMk id="5" creationId="{BD1CCCDA-B657-AF86-38DB-F6F6BD7B4A0D}"/>
          </ac:spMkLst>
        </pc:spChg>
        <pc:spChg chg="mod">
          <ac:chgData name="Sine Dam Møller" userId="4114caae-004c-4852-a5cd-374615d37453" providerId="ADAL" clId="{5F86339F-4EBF-4BF1-BF11-D13595892F23}" dt="2024-05-21T11:50:26.423" v="369" actId="20577"/>
          <ac:spMkLst>
            <pc:docMk/>
            <pc:sldMk cId="1437996402" sldId="366"/>
            <ac:spMk id="6" creationId="{B2826FBE-547C-A38E-D4B3-3AB6ECCB2912}"/>
          </ac:spMkLst>
        </pc:spChg>
        <pc:spChg chg="mod">
          <ac:chgData name="Sine Dam Møller" userId="4114caae-004c-4852-a5cd-374615d37453" providerId="ADAL" clId="{5F86339F-4EBF-4BF1-BF11-D13595892F23}" dt="2024-05-21T11:52:55.573" v="743" actId="14100"/>
          <ac:spMkLst>
            <pc:docMk/>
            <pc:sldMk cId="1437996402" sldId="366"/>
            <ac:spMk id="7" creationId="{7036C905-7E7D-4DFE-352A-414F81AADACE}"/>
          </ac:spMkLst>
        </pc:spChg>
        <pc:spChg chg="mod">
          <ac:chgData name="Sine Dam Møller" userId="4114caae-004c-4852-a5cd-374615d37453" providerId="ADAL" clId="{5F86339F-4EBF-4BF1-BF11-D13595892F23}" dt="2024-05-21T11:54:00.150" v="759" actId="14100"/>
          <ac:spMkLst>
            <pc:docMk/>
            <pc:sldMk cId="1437996402" sldId="366"/>
            <ac:spMk id="8" creationId="{225711D4-7F85-D14E-3E3E-F65A44A5C2C5}"/>
          </ac:spMkLst>
        </pc:spChg>
        <pc:spChg chg="mod">
          <ac:chgData name="Sine Dam Møller" userId="4114caae-004c-4852-a5cd-374615d37453" providerId="ADAL" clId="{5F86339F-4EBF-4BF1-BF11-D13595892F23}" dt="2024-05-21T11:53:15.716" v="751" actId="27636"/>
          <ac:spMkLst>
            <pc:docMk/>
            <pc:sldMk cId="1437996402" sldId="366"/>
            <ac:spMk id="9" creationId="{133D314E-DF6F-3946-5DD7-9DAC55483E9A}"/>
          </ac:spMkLst>
        </pc:spChg>
        <pc:spChg chg="mod">
          <ac:chgData name="Sine Dam Møller" userId="4114caae-004c-4852-a5cd-374615d37453" providerId="ADAL" clId="{5F86339F-4EBF-4BF1-BF11-D13595892F23}" dt="2024-05-21T11:53:44.562" v="756" actId="14100"/>
          <ac:spMkLst>
            <pc:docMk/>
            <pc:sldMk cId="1437996402" sldId="366"/>
            <ac:spMk id="10" creationId="{A508BBC2-8916-AFEC-B12D-520FDEE6DB58}"/>
          </ac:spMkLst>
        </pc:spChg>
        <pc:spChg chg="mod">
          <ac:chgData name="Sine Dam Møller" userId="4114caae-004c-4852-a5cd-374615d37453" providerId="ADAL" clId="{5F86339F-4EBF-4BF1-BF11-D13595892F23}" dt="2024-05-21T11:53:11.716" v="749" actId="27636"/>
          <ac:spMkLst>
            <pc:docMk/>
            <pc:sldMk cId="1437996402" sldId="366"/>
            <ac:spMk id="11" creationId="{904EB081-150A-48EE-A3FD-DAD38888798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Fighter" panose="00000500000000000000" pitchFamily="50" charset="0"/>
              </a:defRPr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Fighter" panose="00000500000000000000" pitchFamily="50" charset="0"/>
              </a:defRPr>
            </a:lvl1pPr>
          </a:lstStyle>
          <a:p>
            <a:fld id="{8E3DD730-CFB4-F348-81DE-70734850EDC4}" type="datetimeFigureOut">
              <a:rPr lang="da-DK" smtClean="0"/>
              <a:pPr/>
              <a:t>24-05-2024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Fighter" panose="00000500000000000000" pitchFamily="50" charset="0"/>
              </a:defRPr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Fighter" panose="00000500000000000000" pitchFamily="50" charset="0"/>
              </a:defRPr>
            </a:lvl1pPr>
          </a:lstStyle>
          <a:p>
            <a:fld id="{6B7EE48D-0010-914E-B2E8-612C99007E8C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92340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Fighter" panose="00000500000000000000" pitchFamily="50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Fighter" panose="00000500000000000000" pitchFamily="50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Fighter" panose="00000500000000000000" pitchFamily="50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Fighter" panose="00000500000000000000" pitchFamily="50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Fighter" panose="00000500000000000000" pitchFamily="50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 låst billede"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indendørs, person, bord, kvinde&#10;&#10;Automatisk genereret beskrivelse">
            <a:extLst>
              <a:ext uri="{FF2B5EF4-FFF2-40B4-BE49-F238E27FC236}">
                <a16:creationId xmlns:a16="http://schemas.microsoft.com/office/drawing/2014/main" id="{F2892CF8-6F6F-2143-85A8-041A726359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197" b="642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Billede 21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0A744783-9C79-1442-B0A3-BDE39B6F71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40500" y="0"/>
            <a:ext cx="5651500" cy="6858000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lang="da-DK" sz="1200" smtClean="0"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2220371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88041B52-9456-EA41-A83A-FBDC01FC03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33960" y="6140503"/>
            <a:ext cx="3327750" cy="504000"/>
          </a:xfrm>
          <a:prstGeom prst="rect">
            <a:avLst/>
          </a:prstGeom>
        </p:spPr>
      </p:pic>
      <p:pic>
        <p:nvPicPr>
          <p:cNvPr id="11" name="Billede 10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EED96DD3-8DF2-4049-9B5E-742DED706EC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428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Rød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914DFB3B-9EA0-8943-8252-2BA679AF28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2220371"/>
          </a:xfrm>
        </p:spPr>
        <p:txBody>
          <a:bodyPr anchor="t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E4E289B1-750C-164D-A9DF-D6EA37346D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33957" y="6140503"/>
            <a:ext cx="3327757" cy="504000"/>
          </a:xfrm>
          <a:prstGeom prst="rect">
            <a:avLst/>
          </a:prstGeom>
        </p:spPr>
      </p:pic>
      <p:pic>
        <p:nvPicPr>
          <p:cNvPr id="8" name="Billede 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E84D4E38-B816-DA4B-9062-944EE208F9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99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Grå">
    <p:bg>
      <p:bgPr>
        <a:solidFill>
          <a:schemeClr val="accent2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lys&#10;&#10;Automatisk genereret beskrivelse">
            <a:extLst>
              <a:ext uri="{FF2B5EF4-FFF2-40B4-BE49-F238E27FC236}">
                <a16:creationId xmlns:a16="http://schemas.microsoft.com/office/drawing/2014/main" id="{9785D765-A338-FE46-A483-2B2FBE95B6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2220371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5BCC9C2A-BA56-0D4C-A01A-3EFB034305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33960" y="6140503"/>
            <a:ext cx="3327750" cy="504000"/>
          </a:xfrm>
          <a:prstGeom prst="rect">
            <a:avLst/>
          </a:prstGeom>
        </p:spPr>
      </p:pic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28CD8F7F-6FED-3044-91B0-5BD501FE7B0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987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Akva">
    <p:bg>
      <p:bgPr>
        <a:solidFill>
          <a:schemeClr val="accent6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Et billede, der indeholder ur, lys&#10;&#10;Automatisk genereret beskrivelse">
            <a:extLst>
              <a:ext uri="{FF2B5EF4-FFF2-40B4-BE49-F238E27FC236}">
                <a16:creationId xmlns:a16="http://schemas.microsoft.com/office/drawing/2014/main" id="{B6522FD5-AFD7-A446-8A5F-1771B9C31D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75" t="1070" r="3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2220371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AE136F35-21B8-E24F-9FD6-88EFB7667C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33960" y="6140503"/>
            <a:ext cx="3327750" cy="504000"/>
          </a:xfrm>
          <a:prstGeom prst="rect">
            <a:avLst/>
          </a:prstGeom>
        </p:spPr>
      </p:pic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506A211E-E256-AF4B-9B6F-8262E2E459E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299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m stor tekst - Skiffer+Flamingo">
    <p:bg>
      <p:bgPr>
        <a:solidFill>
          <a:srgbClr val="2040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lede 11">
            <a:extLst>
              <a:ext uri="{FF2B5EF4-FFF2-40B4-BE49-F238E27FC236}">
                <a16:creationId xmlns:a16="http://schemas.microsoft.com/office/drawing/2014/main" id="{B42A6648-3E03-3547-B50B-F643B42170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1519179"/>
            <a:ext cx="11233151" cy="3122269"/>
          </a:xfrm>
        </p:spPr>
        <p:txBody>
          <a:bodyPr anchor="t"/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8DA252D3-F099-094D-BEAB-6374C87CE3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514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m stor tekst - Blomme+Mandel">
    <p:bg>
      <p:bgPr>
        <a:solidFill>
          <a:srgbClr val="4020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lys&#10;&#10;Automatisk genereret beskrivelse">
            <a:extLst>
              <a:ext uri="{FF2B5EF4-FFF2-40B4-BE49-F238E27FC236}">
                <a16:creationId xmlns:a16="http://schemas.microsoft.com/office/drawing/2014/main" id="{A9CFA0FE-7D10-1548-9012-A25C5D0894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1519179"/>
            <a:ext cx="11233151" cy="3122269"/>
          </a:xfrm>
        </p:spPr>
        <p:txBody>
          <a:bodyPr anchor="t"/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6BD0F585-E40D-3E4A-9A8E-41A755F093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00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m stor tekst - Akva+Ta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Et billede, der indeholder mørk, ur, mand, værelse&#10;&#10;Automatisk genereret beskrivelse">
            <a:extLst>
              <a:ext uri="{FF2B5EF4-FFF2-40B4-BE49-F238E27FC236}">
                <a16:creationId xmlns:a16="http://schemas.microsoft.com/office/drawing/2014/main" id="{0BFAF55C-81D8-A34B-82B5-7622F0B7D9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1519179"/>
            <a:ext cx="11233151" cy="3122269"/>
          </a:xfrm>
        </p:spPr>
        <p:txBody>
          <a:bodyPr anchor="t"/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7797179F-8D55-3044-AD77-8C7F5FA8DC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14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 stort billede -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dsholder til billede 12">
            <a:extLst>
              <a:ext uri="{FF2B5EF4-FFF2-40B4-BE49-F238E27FC236}">
                <a16:creationId xmlns:a16="http://schemas.microsoft.com/office/drawing/2014/main" id="{B0A7B266-316E-4B4C-A655-6F758E0CA5F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9525"/>
            <a:ext cx="12193200" cy="6858000"/>
          </a:xfrm>
          <a:solidFill>
            <a:schemeClr val="accent1">
              <a:lumMod val="50000"/>
            </a:schemeClr>
          </a:solidFill>
        </p:spPr>
        <p:txBody>
          <a:bodyPr lIns="792000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14" name="Logo Leon 6">
            <a:extLst>
              <a:ext uri="{FF2B5EF4-FFF2-40B4-BE49-F238E27FC236}">
                <a16:creationId xmlns:a16="http://schemas.microsoft.com/office/drawing/2014/main" id="{C1A6805E-9FA0-8746-B7C9-B3BA0CBAC3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 rot="5400000" flipH="1">
            <a:off x="731665" y="-731666"/>
            <a:ext cx="6858000" cy="8321331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Rediger typografien i masterens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602409"/>
          </a:xfrm>
        </p:spPr>
        <p:txBody>
          <a:bodyPr anchor="t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0" name="Logo Leon 6">
            <a:extLst>
              <a:ext uri="{FF2B5EF4-FFF2-40B4-BE49-F238E27FC236}">
                <a16:creationId xmlns:a16="http://schemas.microsoft.com/office/drawing/2014/main" id="{51A86FCB-2E2E-CC4E-A3F2-DC5AFDE4DDD8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3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2265140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 stort billede - Mandel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dsholder til billede 12">
            <a:extLst>
              <a:ext uri="{FF2B5EF4-FFF2-40B4-BE49-F238E27FC236}">
                <a16:creationId xmlns:a16="http://schemas.microsoft.com/office/drawing/2014/main" id="{C35D1BA6-E424-344B-8F3E-E9E0EC33824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klikke på ikonet eller 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14" name="Logo Leon 6">
            <a:extLst>
              <a:ext uri="{FF2B5EF4-FFF2-40B4-BE49-F238E27FC236}">
                <a16:creationId xmlns:a16="http://schemas.microsoft.com/office/drawing/2014/main" id="{C1A6805E-9FA0-8746-B7C9-B3BA0CBAC3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40000" y="0"/>
            <a:ext cx="5652000" cy="6858000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Rediger typografien i masterens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602409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7" name="Logo Leon 6">
            <a:extLst>
              <a:ext uri="{FF2B5EF4-FFF2-40B4-BE49-F238E27FC236}">
                <a16:creationId xmlns:a16="http://schemas.microsoft.com/office/drawing/2014/main" id="{46226E7E-0A82-514E-8B99-2EB9D4061A6E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3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27263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 stort billede - Akv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dsholder til billede 12">
            <a:extLst>
              <a:ext uri="{FF2B5EF4-FFF2-40B4-BE49-F238E27FC236}">
                <a16:creationId xmlns:a16="http://schemas.microsoft.com/office/drawing/2014/main" id="{363C3F4C-6580-3E43-9527-0B95930979D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klikke på ikonet eller 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14" name="Logo Leon 6">
            <a:extLst>
              <a:ext uri="{FF2B5EF4-FFF2-40B4-BE49-F238E27FC236}">
                <a16:creationId xmlns:a16="http://schemas.microsoft.com/office/drawing/2014/main" id="{C1A6805E-9FA0-8746-B7C9-B3BA0CBAC3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 flipV="1">
            <a:off x="6540000" y="0"/>
            <a:ext cx="5652000" cy="6858000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Rediger typografien i masterens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3B8CFEDC-EE5D-9B4A-B5C0-CD014817B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602409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0" name="Logo Leon 6">
            <a:extLst>
              <a:ext uri="{FF2B5EF4-FFF2-40B4-BE49-F238E27FC236}">
                <a16:creationId xmlns:a16="http://schemas.microsoft.com/office/drawing/2014/main" id="{30EC1F64-0256-0441-A19D-BD37D4AC1294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3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299828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 stort billede - Lavendel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dsholder til billede 12">
            <a:extLst>
              <a:ext uri="{FF2B5EF4-FFF2-40B4-BE49-F238E27FC236}">
                <a16:creationId xmlns:a16="http://schemas.microsoft.com/office/drawing/2014/main" id="{1E9F49D7-21A1-9D46-80A3-C1BA507FE8F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klikke på ikonet eller 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14" name="Logo Leon 6">
            <a:extLst>
              <a:ext uri="{FF2B5EF4-FFF2-40B4-BE49-F238E27FC236}">
                <a16:creationId xmlns:a16="http://schemas.microsoft.com/office/drawing/2014/main" id="{C1A6805E-9FA0-8746-B7C9-B3BA0CBAC3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 flipH="1">
            <a:off x="0" y="0"/>
            <a:ext cx="5652000" cy="6858000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Rediger typografien i masterens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3A3CF962-53B9-5D4A-997F-1F198FB96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602409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0" name="Logo Leon 6">
            <a:extLst>
              <a:ext uri="{FF2B5EF4-FFF2-40B4-BE49-F238E27FC236}">
                <a16:creationId xmlns:a16="http://schemas.microsoft.com/office/drawing/2014/main" id="{46DAF7D5-A0E2-F648-BC47-24481D2E98DC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3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1316820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7A9D76-9BB2-024B-B235-03196D05C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6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F85F721B-CE4C-834D-A203-F24DECCF93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914400"/>
            <a:ext cx="11233150" cy="355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a-DK" dirty="0"/>
              <a:t>Klik for at skrive underrubrik</a:t>
            </a:r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9" name="Billede 8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A2A62C83-6C54-664C-BBAD-9699D08E49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177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EA555E-E042-9D42-9087-F2BE8FE314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2" name="Pladsholder til tekst 15">
            <a:extLst>
              <a:ext uri="{FF2B5EF4-FFF2-40B4-BE49-F238E27FC236}">
                <a16:creationId xmlns:a16="http://schemas.microsoft.com/office/drawing/2014/main" id="{F8214544-7189-1D4F-8F02-562ED205FB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914400"/>
            <a:ext cx="11233150" cy="355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a-DK" dirty="0"/>
              <a:t>Klik for at skrive underrubrik</a:t>
            </a:r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D8C97264-2727-AF4C-BD51-FDC5B7F1E9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79425" y="1608138"/>
            <a:ext cx="5472113" cy="4453200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4" name="Pladsholder til indhold 13">
            <a:extLst>
              <a:ext uri="{FF2B5EF4-FFF2-40B4-BE49-F238E27FC236}">
                <a16:creationId xmlns:a16="http://schemas.microsoft.com/office/drawing/2014/main" id="{DB1F3889-93C5-7049-AD72-EB1E4B1FBB1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40463" y="1608879"/>
            <a:ext cx="5468400" cy="4453200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09909B4A-4D99-9646-90E5-D895BA1794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763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bredt billede til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EA555E-E042-9D42-9087-F2BE8FE314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FEFB64EE-A3B5-474D-A259-135F3D8602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40463" y="0"/>
            <a:ext cx="5951537" cy="60579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et billede</a:t>
            </a:r>
            <a:br>
              <a:rPr lang="da-DK" dirty="0"/>
            </a:br>
            <a:r>
              <a:rPr lang="da-DK" dirty="0"/>
              <a:t>eller 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D9EEDD9A-FD01-2D4B-9EDC-959CD4AB4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41325"/>
            <a:ext cx="5472113" cy="829335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0" name="Pladsholder til tekst 15">
            <a:extLst>
              <a:ext uri="{FF2B5EF4-FFF2-40B4-BE49-F238E27FC236}">
                <a16:creationId xmlns:a16="http://schemas.microsoft.com/office/drawing/2014/main" id="{0EB7A01A-1A7E-CE46-A269-7356E6B26D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39799" y="1805049"/>
            <a:ext cx="3751365" cy="950026"/>
          </a:xfrm>
        </p:spPr>
        <p:txBody>
          <a:bodyPr anchor="b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skrive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lacinia</a:t>
            </a:r>
            <a:r>
              <a:rPr lang="da-DK" dirty="0"/>
              <a:t> </a:t>
            </a:r>
            <a:r>
              <a:rPr lang="da-DK" dirty="0" err="1"/>
              <a:t>vehicula</a:t>
            </a:r>
            <a:r>
              <a:rPr lang="da-DK" dirty="0"/>
              <a:t> </a:t>
            </a:r>
            <a:r>
              <a:rPr lang="da-DK" dirty="0" err="1"/>
              <a:t>orci</a:t>
            </a:r>
            <a:r>
              <a:rPr lang="da-DK" dirty="0"/>
              <a:t> </a:t>
            </a:r>
            <a:r>
              <a:rPr lang="da-DK" dirty="0" err="1"/>
              <a:t>cras</a:t>
            </a:r>
            <a:r>
              <a:rPr lang="da-DK" dirty="0"/>
              <a:t> </a:t>
            </a:r>
            <a:r>
              <a:rPr lang="da-DK" dirty="0" err="1"/>
              <a:t>pretium</a:t>
            </a:r>
            <a:r>
              <a:rPr lang="da-DK" dirty="0"/>
              <a:t>, </a:t>
            </a:r>
            <a:r>
              <a:rPr lang="da-DK" dirty="0" err="1"/>
              <a:t>lobortis</a:t>
            </a:r>
            <a:r>
              <a:rPr lang="da-DK" dirty="0"/>
              <a:t> </a:t>
            </a:r>
            <a:r>
              <a:rPr lang="da-DK" dirty="0" err="1"/>
              <a:t>risus</a:t>
            </a:r>
            <a:r>
              <a:rPr lang="da-DK" dirty="0"/>
              <a:t> </a:t>
            </a:r>
            <a:r>
              <a:rPr lang="da-DK" dirty="0" err="1"/>
              <a:t>lacus</a:t>
            </a:r>
            <a:endParaRPr lang="da-DK" dirty="0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D4FAB571-C4C7-ED40-AD12-A21465029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753" y="3072853"/>
            <a:ext cx="3717457" cy="20572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pic>
        <p:nvPicPr>
          <p:cNvPr id="12" name="Billede 11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1F6747C8-461B-A440-95B5-1C7F38334F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280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smalt billede til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41325"/>
            <a:ext cx="8054975" cy="829335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EA555E-E042-9D42-9087-F2BE8FE314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2" name="Pladsholder til tekst 15">
            <a:extLst>
              <a:ext uri="{FF2B5EF4-FFF2-40B4-BE49-F238E27FC236}">
                <a16:creationId xmlns:a16="http://schemas.microsoft.com/office/drawing/2014/main" id="{546F2B31-84EA-CE43-ACB5-AC7C8D9C6A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57548" y="1805049"/>
            <a:ext cx="5522026" cy="950026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skrive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lacinia</a:t>
            </a:r>
            <a:r>
              <a:rPr lang="da-DK" dirty="0"/>
              <a:t> </a:t>
            </a:r>
            <a:r>
              <a:rPr lang="da-DK" dirty="0" err="1"/>
              <a:t>vehicula</a:t>
            </a:r>
            <a:r>
              <a:rPr lang="da-DK" dirty="0"/>
              <a:t> </a:t>
            </a:r>
            <a:r>
              <a:rPr lang="da-DK" dirty="0" err="1"/>
              <a:t>orci</a:t>
            </a:r>
            <a:r>
              <a:rPr lang="da-DK" dirty="0"/>
              <a:t> </a:t>
            </a:r>
            <a:r>
              <a:rPr lang="da-DK" dirty="0" err="1"/>
              <a:t>cras</a:t>
            </a:r>
            <a:r>
              <a:rPr lang="da-DK" dirty="0"/>
              <a:t> </a:t>
            </a:r>
            <a:r>
              <a:rPr lang="da-DK" dirty="0" err="1"/>
              <a:t>pretium</a:t>
            </a:r>
            <a:r>
              <a:rPr lang="da-DK" dirty="0"/>
              <a:t>, </a:t>
            </a:r>
            <a:r>
              <a:rPr lang="da-DK" dirty="0" err="1"/>
              <a:t>lobortis</a:t>
            </a:r>
            <a:r>
              <a:rPr lang="da-DK" dirty="0"/>
              <a:t> </a:t>
            </a:r>
            <a:r>
              <a:rPr lang="da-DK" dirty="0" err="1"/>
              <a:t>risus</a:t>
            </a:r>
            <a:r>
              <a:rPr lang="da-DK" dirty="0"/>
              <a:t> </a:t>
            </a:r>
            <a:r>
              <a:rPr lang="da-DK" dirty="0" err="1"/>
              <a:t>lacus</a:t>
            </a:r>
            <a:r>
              <a:rPr lang="da-DK" dirty="0"/>
              <a:t>, </a:t>
            </a:r>
            <a:r>
              <a:rPr lang="da-DK" dirty="0" err="1"/>
              <a:t>tellus</a:t>
            </a:r>
            <a:r>
              <a:rPr lang="da-DK" dirty="0"/>
              <a:t> </a:t>
            </a:r>
            <a:r>
              <a:rPr lang="da-DK" dirty="0" err="1"/>
              <a:t>aliquam</a:t>
            </a:r>
            <a:r>
              <a:rPr lang="da-DK" dirty="0"/>
              <a:t> </a:t>
            </a:r>
            <a:r>
              <a:rPr lang="da-DK" dirty="0" err="1"/>
              <a:t>blandit</a:t>
            </a:r>
            <a:r>
              <a:rPr lang="da-DK" dirty="0"/>
              <a:t> </a:t>
            </a:r>
            <a:r>
              <a:rPr lang="da-DK" dirty="0" err="1"/>
              <a:t>sapien</a:t>
            </a:r>
            <a:r>
              <a:rPr lang="da-DK" dirty="0"/>
              <a:t> nec </a:t>
            </a:r>
            <a:r>
              <a:rPr lang="da-DK" dirty="0" err="1"/>
              <a:t>aptent</a:t>
            </a:r>
            <a:r>
              <a:rPr lang="da-DK" dirty="0"/>
              <a:t> </a:t>
            </a:r>
            <a:r>
              <a:rPr lang="da-DK" dirty="0" err="1"/>
              <a:t>cras</a:t>
            </a:r>
            <a:r>
              <a:rPr lang="da-DK" dirty="0"/>
              <a:t>, </a:t>
            </a:r>
            <a:r>
              <a:rPr lang="da-DK" dirty="0" err="1"/>
              <a:t>egestas</a:t>
            </a:r>
            <a:r>
              <a:rPr lang="da-DK" dirty="0"/>
              <a:t> vivamus.</a:t>
            </a:r>
          </a:p>
        </p:txBody>
      </p:sp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FEFB64EE-A3B5-474D-A259-135F3D8602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844000" y="0"/>
            <a:ext cx="3348000" cy="60579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et billede</a:t>
            </a:r>
            <a:br>
              <a:rPr lang="da-DK" dirty="0"/>
            </a:br>
            <a:r>
              <a:rPr lang="da-DK" dirty="0"/>
              <a:t>eller 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239499D4-4649-1F49-B43D-A643803D1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0856" y="3072852"/>
            <a:ext cx="5472113" cy="2045413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ECAA70D1-4E91-6445-8ED4-441D7BB096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925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bredt bille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FEFB64EE-A3B5-474D-A259-135F3D8602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5951537" cy="60579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et billede</a:t>
            </a:r>
            <a:br>
              <a:rPr lang="da-DK" dirty="0"/>
            </a:br>
            <a:r>
              <a:rPr lang="da-DK" dirty="0"/>
              <a:t>eller 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EA555E-E042-9D42-9087-F2BE8FE314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C00F819E-378D-384C-ADB3-44FB23595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462" y="441325"/>
            <a:ext cx="5472113" cy="829335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0" name="Pladsholder til tekst 15">
            <a:extLst>
              <a:ext uri="{FF2B5EF4-FFF2-40B4-BE49-F238E27FC236}">
                <a16:creationId xmlns:a16="http://schemas.microsoft.com/office/drawing/2014/main" id="{F2AD936D-63B6-DD48-9167-735D1BEF01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00836" y="1805049"/>
            <a:ext cx="3751365" cy="950026"/>
          </a:xfrm>
        </p:spPr>
        <p:txBody>
          <a:bodyPr anchor="b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skrive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lacinia</a:t>
            </a:r>
            <a:r>
              <a:rPr lang="da-DK" dirty="0"/>
              <a:t> </a:t>
            </a:r>
            <a:r>
              <a:rPr lang="da-DK" dirty="0" err="1"/>
              <a:t>vehicula</a:t>
            </a:r>
            <a:r>
              <a:rPr lang="da-DK" dirty="0"/>
              <a:t> </a:t>
            </a:r>
            <a:r>
              <a:rPr lang="da-DK" dirty="0" err="1"/>
              <a:t>orci</a:t>
            </a:r>
            <a:r>
              <a:rPr lang="da-DK" dirty="0"/>
              <a:t> </a:t>
            </a:r>
            <a:r>
              <a:rPr lang="da-DK" dirty="0" err="1"/>
              <a:t>cras</a:t>
            </a:r>
            <a:r>
              <a:rPr lang="da-DK" dirty="0"/>
              <a:t> </a:t>
            </a:r>
            <a:r>
              <a:rPr lang="da-DK" dirty="0" err="1"/>
              <a:t>pretium</a:t>
            </a:r>
            <a:r>
              <a:rPr lang="da-DK" dirty="0"/>
              <a:t>, </a:t>
            </a:r>
            <a:r>
              <a:rPr lang="da-DK" dirty="0" err="1"/>
              <a:t>lobortis</a:t>
            </a:r>
            <a:r>
              <a:rPr lang="da-DK" dirty="0"/>
              <a:t> </a:t>
            </a:r>
            <a:r>
              <a:rPr lang="da-DK" dirty="0" err="1"/>
              <a:t>risus</a:t>
            </a:r>
            <a:r>
              <a:rPr lang="da-DK" dirty="0"/>
              <a:t> </a:t>
            </a:r>
            <a:r>
              <a:rPr lang="da-DK" dirty="0" err="1"/>
              <a:t>lacus</a:t>
            </a:r>
            <a:endParaRPr lang="da-DK" dirty="0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2EE8F06C-5C45-1843-B235-69B5C9098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7790" y="3072853"/>
            <a:ext cx="3717457" cy="20572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pic>
        <p:nvPicPr>
          <p:cNvPr id="12" name="Billede 11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7DFB180D-AC5F-5D41-BC25-B9F9EDAA2C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913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smalt bille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EA555E-E042-9D42-9087-F2BE8FE314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FEFB64EE-A3B5-474D-A259-135F3D8602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3348000" cy="60579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et billede</a:t>
            </a:r>
            <a:br>
              <a:rPr lang="da-DK" dirty="0"/>
            </a:br>
            <a:r>
              <a:rPr lang="da-DK" dirty="0"/>
              <a:t>eller 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E65C4BE-B131-D041-8FDA-BB870C741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441325"/>
            <a:ext cx="8054975" cy="829335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0" name="Pladsholder til tekst 15">
            <a:extLst>
              <a:ext uri="{FF2B5EF4-FFF2-40B4-BE49-F238E27FC236}">
                <a16:creationId xmlns:a16="http://schemas.microsoft.com/office/drawing/2014/main" id="{BE67AAEE-28B8-2241-8290-057B26464D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35723" y="1805049"/>
            <a:ext cx="5522026" cy="950026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skrive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lacinia</a:t>
            </a:r>
            <a:r>
              <a:rPr lang="da-DK" dirty="0"/>
              <a:t> </a:t>
            </a:r>
            <a:r>
              <a:rPr lang="da-DK" dirty="0" err="1"/>
              <a:t>vehicula</a:t>
            </a:r>
            <a:r>
              <a:rPr lang="da-DK" dirty="0"/>
              <a:t> </a:t>
            </a:r>
            <a:r>
              <a:rPr lang="da-DK" dirty="0" err="1"/>
              <a:t>orci</a:t>
            </a:r>
            <a:r>
              <a:rPr lang="da-DK" dirty="0"/>
              <a:t> </a:t>
            </a:r>
            <a:r>
              <a:rPr lang="da-DK" dirty="0" err="1"/>
              <a:t>cras</a:t>
            </a:r>
            <a:r>
              <a:rPr lang="da-DK" dirty="0"/>
              <a:t> </a:t>
            </a:r>
            <a:r>
              <a:rPr lang="da-DK" dirty="0" err="1"/>
              <a:t>pretium</a:t>
            </a:r>
            <a:r>
              <a:rPr lang="da-DK" dirty="0"/>
              <a:t>, </a:t>
            </a:r>
            <a:r>
              <a:rPr lang="da-DK" dirty="0" err="1"/>
              <a:t>lobortis</a:t>
            </a:r>
            <a:r>
              <a:rPr lang="da-DK" dirty="0"/>
              <a:t> </a:t>
            </a:r>
            <a:r>
              <a:rPr lang="da-DK" dirty="0" err="1"/>
              <a:t>risus</a:t>
            </a:r>
            <a:r>
              <a:rPr lang="da-DK" dirty="0"/>
              <a:t> </a:t>
            </a:r>
            <a:r>
              <a:rPr lang="da-DK" dirty="0" err="1"/>
              <a:t>lacus</a:t>
            </a:r>
            <a:r>
              <a:rPr lang="da-DK" dirty="0"/>
              <a:t>, </a:t>
            </a:r>
            <a:r>
              <a:rPr lang="da-DK" dirty="0" err="1"/>
              <a:t>tellus</a:t>
            </a:r>
            <a:r>
              <a:rPr lang="da-DK" dirty="0"/>
              <a:t> </a:t>
            </a:r>
            <a:r>
              <a:rPr lang="da-DK" dirty="0" err="1"/>
              <a:t>aliquam</a:t>
            </a:r>
            <a:r>
              <a:rPr lang="da-DK" dirty="0"/>
              <a:t> </a:t>
            </a:r>
            <a:r>
              <a:rPr lang="da-DK" dirty="0" err="1"/>
              <a:t>blandit</a:t>
            </a:r>
            <a:r>
              <a:rPr lang="da-DK" dirty="0"/>
              <a:t> </a:t>
            </a:r>
            <a:r>
              <a:rPr lang="da-DK" dirty="0" err="1"/>
              <a:t>sapien</a:t>
            </a:r>
            <a:r>
              <a:rPr lang="da-DK" dirty="0"/>
              <a:t> nec </a:t>
            </a:r>
            <a:r>
              <a:rPr lang="da-DK" dirty="0" err="1"/>
              <a:t>aptent</a:t>
            </a:r>
            <a:r>
              <a:rPr lang="da-DK" dirty="0"/>
              <a:t> </a:t>
            </a:r>
            <a:r>
              <a:rPr lang="da-DK" dirty="0" err="1"/>
              <a:t>cras</a:t>
            </a:r>
            <a:r>
              <a:rPr lang="da-DK" dirty="0"/>
              <a:t>, </a:t>
            </a:r>
            <a:r>
              <a:rPr lang="da-DK" dirty="0" err="1"/>
              <a:t>egestas</a:t>
            </a:r>
            <a:r>
              <a:rPr lang="da-DK" dirty="0"/>
              <a:t> vivamus.</a:t>
            </a:r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FA5CE2C6-A510-5143-8695-6D1337265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9031" y="3072852"/>
            <a:ext cx="5472113" cy="2045413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pic>
        <p:nvPicPr>
          <p:cNvPr id="12" name="Billede 11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F5758705-12A5-DF43-9BFB-4EE6F4DC66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32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billede i grafik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7">
            <a:extLst>
              <a:ext uri="{FF2B5EF4-FFF2-40B4-BE49-F238E27FC236}">
                <a16:creationId xmlns:a16="http://schemas.microsoft.com/office/drawing/2014/main" id="{DC269FEC-0BC9-BD43-9391-E64E178FF56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flipH="1">
            <a:off x="-35181" y="254984"/>
            <a:ext cx="6276196" cy="661459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5683 w 10000"/>
              <a:gd name="connsiteY3" fmla="*/ 851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3334 w 10000"/>
              <a:gd name="connsiteY3" fmla="*/ 9906 h 10000"/>
              <a:gd name="connsiteX4" fmla="*/ 0 w 10000"/>
              <a:gd name="connsiteY4" fmla="*/ 0 h 10000"/>
              <a:gd name="connsiteX0" fmla="*/ 0 w 10000"/>
              <a:gd name="connsiteY0" fmla="*/ 0 h 10037"/>
              <a:gd name="connsiteX1" fmla="*/ 10000 w 10000"/>
              <a:gd name="connsiteY1" fmla="*/ 0 h 10037"/>
              <a:gd name="connsiteX2" fmla="*/ 10000 w 10000"/>
              <a:gd name="connsiteY2" fmla="*/ 10000 h 10037"/>
              <a:gd name="connsiteX3" fmla="*/ 3454 w 10000"/>
              <a:gd name="connsiteY3" fmla="*/ 10037 h 10037"/>
              <a:gd name="connsiteX4" fmla="*/ 0 w 10000"/>
              <a:gd name="connsiteY4" fmla="*/ 0 h 10037"/>
              <a:gd name="connsiteX0" fmla="*/ 0 w 10000"/>
              <a:gd name="connsiteY0" fmla="*/ 0 h 10018"/>
              <a:gd name="connsiteX1" fmla="*/ 10000 w 10000"/>
              <a:gd name="connsiteY1" fmla="*/ 0 h 10018"/>
              <a:gd name="connsiteX2" fmla="*/ 10000 w 10000"/>
              <a:gd name="connsiteY2" fmla="*/ 10000 h 10018"/>
              <a:gd name="connsiteX3" fmla="*/ 3394 w 10000"/>
              <a:gd name="connsiteY3" fmla="*/ 10018 h 10018"/>
              <a:gd name="connsiteX4" fmla="*/ 0 w 10000"/>
              <a:gd name="connsiteY4" fmla="*/ 0 h 10018"/>
              <a:gd name="connsiteX0" fmla="*/ 0 w 10000"/>
              <a:gd name="connsiteY0" fmla="*/ 0 h 10019"/>
              <a:gd name="connsiteX1" fmla="*/ 10000 w 10000"/>
              <a:gd name="connsiteY1" fmla="*/ 0 h 10019"/>
              <a:gd name="connsiteX2" fmla="*/ 9598 w 10000"/>
              <a:gd name="connsiteY2" fmla="*/ 10019 h 10019"/>
              <a:gd name="connsiteX3" fmla="*/ 3394 w 10000"/>
              <a:gd name="connsiteY3" fmla="*/ 10018 h 10019"/>
              <a:gd name="connsiteX4" fmla="*/ 0 w 10000"/>
              <a:gd name="connsiteY4" fmla="*/ 0 h 10019"/>
              <a:gd name="connsiteX0" fmla="*/ 0 w 13195"/>
              <a:gd name="connsiteY0" fmla="*/ 0 h 10019"/>
              <a:gd name="connsiteX1" fmla="*/ 10000 w 13195"/>
              <a:gd name="connsiteY1" fmla="*/ 0 h 10019"/>
              <a:gd name="connsiteX2" fmla="*/ 13193 w 13195"/>
              <a:gd name="connsiteY2" fmla="*/ 6567 h 10019"/>
              <a:gd name="connsiteX3" fmla="*/ 9598 w 13195"/>
              <a:gd name="connsiteY3" fmla="*/ 10019 h 10019"/>
              <a:gd name="connsiteX4" fmla="*/ 3394 w 13195"/>
              <a:gd name="connsiteY4" fmla="*/ 10018 h 10019"/>
              <a:gd name="connsiteX5" fmla="*/ 0 w 13195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3 h 10022"/>
              <a:gd name="connsiteX1" fmla="*/ 10000 w 13193"/>
              <a:gd name="connsiteY1" fmla="*/ 3 h 10022"/>
              <a:gd name="connsiteX2" fmla="*/ 13193 w 13193"/>
              <a:gd name="connsiteY2" fmla="*/ 6570 h 10022"/>
              <a:gd name="connsiteX3" fmla="*/ 9598 w 13193"/>
              <a:gd name="connsiteY3" fmla="*/ 10022 h 10022"/>
              <a:gd name="connsiteX4" fmla="*/ 3394 w 13193"/>
              <a:gd name="connsiteY4" fmla="*/ 10021 h 10022"/>
              <a:gd name="connsiteX5" fmla="*/ 0 w 13193"/>
              <a:gd name="connsiteY5" fmla="*/ 3 h 1002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4"/>
              <a:gd name="connsiteY0" fmla="*/ 743 h 10762"/>
              <a:gd name="connsiteX1" fmla="*/ 10000 w 13194"/>
              <a:gd name="connsiteY1" fmla="*/ 743 h 10762"/>
              <a:gd name="connsiteX2" fmla="*/ 13193 w 13194"/>
              <a:gd name="connsiteY2" fmla="*/ 7310 h 10762"/>
              <a:gd name="connsiteX3" fmla="*/ 9598 w 13194"/>
              <a:gd name="connsiteY3" fmla="*/ 10762 h 10762"/>
              <a:gd name="connsiteX4" fmla="*/ 3394 w 13194"/>
              <a:gd name="connsiteY4" fmla="*/ 10761 h 10762"/>
              <a:gd name="connsiteX5" fmla="*/ 0 w 13194"/>
              <a:gd name="connsiteY5" fmla="*/ 743 h 10762"/>
              <a:gd name="connsiteX0" fmla="*/ 0 w 13193"/>
              <a:gd name="connsiteY0" fmla="*/ 743 h 10762"/>
              <a:gd name="connsiteX1" fmla="*/ 10000 w 13193"/>
              <a:gd name="connsiteY1" fmla="*/ 743 h 10762"/>
              <a:gd name="connsiteX2" fmla="*/ 13193 w 13193"/>
              <a:gd name="connsiteY2" fmla="*/ 7310 h 10762"/>
              <a:gd name="connsiteX3" fmla="*/ 9598 w 13193"/>
              <a:gd name="connsiteY3" fmla="*/ 10762 h 10762"/>
              <a:gd name="connsiteX4" fmla="*/ 3394 w 13193"/>
              <a:gd name="connsiteY4" fmla="*/ 10761 h 10762"/>
              <a:gd name="connsiteX5" fmla="*/ 0 w 13193"/>
              <a:gd name="connsiteY5" fmla="*/ 743 h 10762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53"/>
              <a:gd name="connsiteY0" fmla="*/ 0 h 10676"/>
              <a:gd name="connsiteX1" fmla="*/ 9980 w 13153"/>
              <a:gd name="connsiteY1" fmla="*/ 0 h 10676"/>
              <a:gd name="connsiteX2" fmla="*/ 13153 w 13153"/>
              <a:gd name="connsiteY2" fmla="*/ 7224 h 10676"/>
              <a:gd name="connsiteX3" fmla="*/ 9558 w 13153"/>
              <a:gd name="connsiteY3" fmla="*/ 10676 h 10676"/>
              <a:gd name="connsiteX4" fmla="*/ 3354 w 13153"/>
              <a:gd name="connsiteY4" fmla="*/ 10675 h 10676"/>
              <a:gd name="connsiteX5" fmla="*/ 0 w 1315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6875 w 13233"/>
              <a:gd name="connsiteY1" fmla="*/ 574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5188 w 13233"/>
              <a:gd name="connsiteY1" fmla="*/ 249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958 w 11392"/>
              <a:gd name="connsiteY0" fmla="*/ 1862 h 8186"/>
              <a:gd name="connsiteX1" fmla="*/ 3347 w 11392"/>
              <a:gd name="connsiteY1" fmla="*/ 0 h 8186"/>
              <a:gd name="connsiteX2" fmla="*/ 11392 w 11392"/>
              <a:gd name="connsiteY2" fmla="*/ 4734 h 8186"/>
              <a:gd name="connsiteX3" fmla="*/ 7797 w 11392"/>
              <a:gd name="connsiteY3" fmla="*/ 8186 h 8186"/>
              <a:gd name="connsiteX4" fmla="*/ 1713 w 11392"/>
              <a:gd name="connsiteY4" fmla="*/ 8185 h 8186"/>
              <a:gd name="connsiteX5" fmla="*/ 958 w 11392"/>
              <a:gd name="connsiteY5" fmla="*/ 1862 h 8186"/>
              <a:gd name="connsiteX0" fmla="*/ 37 w 10879"/>
              <a:gd name="connsiteY0" fmla="*/ 3500 h 10000"/>
              <a:gd name="connsiteX1" fmla="*/ 3817 w 10879"/>
              <a:gd name="connsiteY1" fmla="*/ 0 h 10000"/>
              <a:gd name="connsiteX2" fmla="*/ 10879 w 10879"/>
              <a:gd name="connsiteY2" fmla="*/ 5783 h 10000"/>
              <a:gd name="connsiteX3" fmla="*/ 7723 w 10879"/>
              <a:gd name="connsiteY3" fmla="*/ 10000 h 10000"/>
              <a:gd name="connsiteX4" fmla="*/ 2383 w 10879"/>
              <a:gd name="connsiteY4" fmla="*/ 9999 h 10000"/>
              <a:gd name="connsiteX5" fmla="*/ 37 w 10879"/>
              <a:gd name="connsiteY5" fmla="*/ 3500 h 10000"/>
              <a:gd name="connsiteX0" fmla="*/ 37 w 10879"/>
              <a:gd name="connsiteY0" fmla="*/ 5622 h 12122"/>
              <a:gd name="connsiteX1" fmla="*/ 4355 w 10879"/>
              <a:gd name="connsiteY1" fmla="*/ 0 h 12122"/>
              <a:gd name="connsiteX2" fmla="*/ 10879 w 10879"/>
              <a:gd name="connsiteY2" fmla="*/ 7905 h 12122"/>
              <a:gd name="connsiteX3" fmla="*/ 7723 w 10879"/>
              <a:gd name="connsiteY3" fmla="*/ 12122 h 12122"/>
              <a:gd name="connsiteX4" fmla="*/ 2383 w 10879"/>
              <a:gd name="connsiteY4" fmla="*/ 12121 h 12122"/>
              <a:gd name="connsiteX5" fmla="*/ 37 w 10879"/>
              <a:gd name="connsiteY5" fmla="*/ 5622 h 12122"/>
              <a:gd name="connsiteX0" fmla="*/ 0 w 10842"/>
              <a:gd name="connsiteY0" fmla="*/ 5622 h 12122"/>
              <a:gd name="connsiteX1" fmla="*/ 4318 w 10842"/>
              <a:gd name="connsiteY1" fmla="*/ 0 h 12122"/>
              <a:gd name="connsiteX2" fmla="*/ 10842 w 10842"/>
              <a:gd name="connsiteY2" fmla="*/ 7905 h 12122"/>
              <a:gd name="connsiteX3" fmla="*/ 7686 w 10842"/>
              <a:gd name="connsiteY3" fmla="*/ 12122 h 12122"/>
              <a:gd name="connsiteX4" fmla="*/ 3692 w 10842"/>
              <a:gd name="connsiteY4" fmla="*/ 11202 h 12122"/>
              <a:gd name="connsiteX5" fmla="*/ 0 w 10842"/>
              <a:gd name="connsiteY5" fmla="*/ 5622 h 12122"/>
              <a:gd name="connsiteX0" fmla="*/ 0 w 10842"/>
              <a:gd name="connsiteY0" fmla="*/ 5622 h 12143"/>
              <a:gd name="connsiteX1" fmla="*/ 4318 w 10842"/>
              <a:gd name="connsiteY1" fmla="*/ 0 h 12143"/>
              <a:gd name="connsiteX2" fmla="*/ 10842 w 10842"/>
              <a:gd name="connsiteY2" fmla="*/ 7905 h 12143"/>
              <a:gd name="connsiteX3" fmla="*/ 7686 w 10842"/>
              <a:gd name="connsiteY3" fmla="*/ 12122 h 12143"/>
              <a:gd name="connsiteX4" fmla="*/ 3742 w 10842"/>
              <a:gd name="connsiteY4" fmla="*/ 12143 h 12143"/>
              <a:gd name="connsiteX5" fmla="*/ 0 w 10842"/>
              <a:gd name="connsiteY5" fmla="*/ 5622 h 12143"/>
              <a:gd name="connsiteX0" fmla="*/ 0 w 10842"/>
              <a:gd name="connsiteY0" fmla="*/ 5622 h 12143"/>
              <a:gd name="connsiteX1" fmla="*/ 4318 w 10842"/>
              <a:gd name="connsiteY1" fmla="*/ 0 h 12143"/>
              <a:gd name="connsiteX2" fmla="*/ 10842 w 10842"/>
              <a:gd name="connsiteY2" fmla="*/ 7905 h 12143"/>
              <a:gd name="connsiteX3" fmla="*/ 8813 w 10842"/>
              <a:gd name="connsiteY3" fmla="*/ 12122 h 12143"/>
              <a:gd name="connsiteX4" fmla="*/ 3742 w 10842"/>
              <a:gd name="connsiteY4" fmla="*/ 12143 h 12143"/>
              <a:gd name="connsiteX5" fmla="*/ 0 w 10842"/>
              <a:gd name="connsiteY5" fmla="*/ 5622 h 12143"/>
              <a:gd name="connsiteX0" fmla="*/ 0 w 8813"/>
              <a:gd name="connsiteY0" fmla="*/ 5622 h 12143"/>
              <a:gd name="connsiteX1" fmla="*/ 4318 w 8813"/>
              <a:gd name="connsiteY1" fmla="*/ 0 h 12143"/>
              <a:gd name="connsiteX2" fmla="*/ 8167 w 8813"/>
              <a:gd name="connsiteY2" fmla="*/ 8014 h 12143"/>
              <a:gd name="connsiteX3" fmla="*/ 8813 w 8813"/>
              <a:gd name="connsiteY3" fmla="*/ 12122 h 12143"/>
              <a:gd name="connsiteX4" fmla="*/ 3742 w 8813"/>
              <a:gd name="connsiteY4" fmla="*/ 12143 h 12143"/>
              <a:gd name="connsiteX5" fmla="*/ 0 w 8813"/>
              <a:gd name="connsiteY5" fmla="*/ 5622 h 12143"/>
              <a:gd name="connsiteX0" fmla="*/ 0 w 10088"/>
              <a:gd name="connsiteY0" fmla="*/ 4630 h 10000"/>
              <a:gd name="connsiteX1" fmla="*/ 4900 w 10088"/>
              <a:gd name="connsiteY1" fmla="*/ 0 h 10000"/>
              <a:gd name="connsiteX2" fmla="*/ 10088 w 10088"/>
              <a:gd name="connsiteY2" fmla="*/ 6402 h 10000"/>
              <a:gd name="connsiteX3" fmla="*/ 10000 w 10088"/>
              <a:gd name="connsiteY3" fmla="*/ 9983 h 10000"/>
              <a:gd name="connsiteX4" fmla="*/ 4246 w 10088"/>
              <a:gd name="connsiteY4" fmla="*/ 10000 h 10000"/>
              <a:gd name="connsiteX5" fmla="*/ 0 w 10088"/>
              <a:gd name="connsiteY5" fmla="*/ 4630 h 10000"/>
              <a:gd name="connsiteX0" fmla="*/ 0 w 10088"/>
              <a:gd name="connsiteY0" fmla="*/ 4630 h 10000"/>
              <a:gd name="connsiteX1" fmla="*/ 4900 w 10088"/>
              <a:gd name="connsiteY1" fmla="*/ 0 h 10000"/>
              <a:gd name="connsiteX2" fmla="*/ 10088 w 10088"/>
              <a:gd name="connsiteY2" fmla="*/ 6402 h 10000"/>
              <a:gd name="connsiteX3" fmla="*/ 10057 w 10088"/>
              <a:gd name="connsiteY3" fmla="*/ 9983 h 10000"/>
              <a:gd name="connsiteX4" fmla="*/ 4246 w 10088"/>
              <a:gd name="connsiteY4" fmla="*/ 10000 h 10000"/>
              <a:gd name="connsiteX5" fmla="*/ 0 w 10088"/>
              <a:gd name="connsiteY5" fmla="*/ 4630 h 10000"/>
              <a:gd name="connsiteX0" fmla="*/ 0 w 10091"/>
              <a:gd name="connsiteY0" fmla="*/ 4630 h 10000"/>
              <a:gd name="connsiteX1" fmla="*/ 4900 w 10091"/>
              <a:gd name="connsiteY1" fmla="*/ 0 h 10000"/>
              <a:gd name="connsiteX2" fmla="*/ 10088 w 10091"/>
              <a:gd name="connsiteY2" fmla="*/ 6402 h 10000"/>
              <a:gd name="connsiteX3" fmla="*/ 10082 w 10091"/>
              <a:gd name="connsiteY3" fmla="*/ 9983 h 10000"/>
              <a:gd name="connsiteX4" fmla="*/ 4246 w 10091"/>
              <a:gd name="connsiteY4" fmla="*/ 10000 h 10000"/>
              <a:gd name="connsiteX5" fmla="*/ 0 w 10091"/>
              <a:gd name="connsiteY5" fmla="*/ 4630 h 10000"/>
              <a:gd name="connsiteX0" fmla="*/ 0 w 10091"/>
              <a:gd name="connsiteY0" fmla="*/ 4630 h 10070"/>
              <a:gd name="connsiteX1" fmla="*/ 4900 w 10091"/>
              <a:gd name="connsiteY1" fmla="*/ 0 h 10070"/>
              <a:gd name="connsiteX2" fmla="*/ 10088 w 10091"/>
              <a:gd name="connsiteY2" fmla="*/ 6402 h 10070"/>
              <a:gd name="connsiteX3" fmla="*/ 10082 w 10091"/>
              <a:gd name="connsiteY3" fmla="*/ 9983 h 10070"/>
              <a:gd name="connsiteX4" fmla="*/ 4265 w 10091"/>
              <a:gd name="connsiteY4" fmla="*/ 10070 h 10070"/>
              <a:gd name="connsiteX5" fmla="*/ 0 w 10091"/>
              <a:gd name="connsiteY5" fmla="*/ 4630 h 10070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02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144"/>
              <a:gd name="connsiteY0" fmla="*/ 4630 h 10071"/>
              <a:gd name="connsiteX1" fmla="*/ 4900 w 10144"/>
              <a:gd name="connsiteY1" fmla="*/ 0 h 10071"/>
              <a:gd name="connsiteX2" fmla="*/ 10144 w 10144"/>
              <a:gd name="connsiteY2" fmla="*/ 6420 h 10071"/>
              <a:gd name="connsiteX3" fmla="*/ 10063 w 10144"/>
              <a:gd name="connsiteY3" fmla="*/ 10071 h 10071"/>
              <a:gd name="connsiteX4" fmla="*/ 4265 w 10144"/>
              <a:gd name="connsiteY4" fmla="*/ 10070 h 10071"/>
              <a:gd name="connsiteX5" fmla="*/ 0 w 10144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088"/>
              <a:gd name="connsiteY0" fmla="*/ 4630 h 10071"/>
              <a:gd name="connsiteX1" fmla="*/ 4900 w 10088"/>
              <a:gd name="connsiteY1" fmla="*/ 0 h 10071"/>
              <a:gd name="connsiteX2" fmla="*/ 10088 w 10088"/>
              <a:gd name="connsiteY2" fmla="*/ 6438 h 10071"/>
              <a:gd name="connsiteX3" fmla="*/ 10063 w 10088"/>
              <a:gd name="connsiteY3" fmla="*/ 10071 h 10071"/>
              <a:gd name="connsiteX4" fmla="*/ 4265 w 10088"/>
              <a:gd name="connsiteY4" fmla="*/ 10070 h 10071"/>
              <a:gd name="connsiteX5" fmla="*/ 0 w 10088"/>
              <a:gd name="connsiteY5" fmla="*/ 4630 h 10071"/>
              <a:gd name="connsiteX0" fmla="*/ 0 w 10112"/>
              <a:gd name="connsiteY0" fmla="*/ 4663 h 10071"/>
              <a:gd name="connsiteX1" fmla="*/ 4924 w 10112"/>
              <a:gd name="connsiteY1" fmla="*/ 0 h 10071"/>
              <a:gd name="connsiteX2" fmla="*/ 10112 w 10112"/>
              <a:gd name="connsiteY2" fmla="*/ 6438 h 10071"/>
              <a:gd name="connsiteX3" fmla="*/ 10087 w 10112"/>
              <a:gd name="connsiteY3" fmla="*/ 10071 h 10071"/>
              <a:gd name="connsiteX4" fmla="*/ 4289 w 10112"/>
              <a:gd name="connsiteY4" fmla="*/ 10070 h 10071"/>
              <a:gd name="connsiteX5" fmla="*/ 0 w 10112"/>
              <a:gd name="connsiteY5" fmla="*/ 4663 h 10071"/>
              <a:gd name="connsiteX0" fmla="*/ 0 w 10112"/>
              <a:gd name="connsiteY0" fmla="*/ 4663 h 10071"/>
              <a:gd name="connsiteX1" fmla="*/ 4924 w 10112"/>
              <a:gd name="connsiteY1" fmla="*/ 0 h 10071"/>
              <a:gd name="connsiteX2" fmla="*/ 10112 w 10112"/>
              <a:gd name="connsiteY2" fmla="*/ 6438 h 10071"/>
              <a:gd name="connsiteX3" fmla="*/ 10087 w 10112"/>
              <a:gd name="connsiteY3" fmla="*/ 10071 h 10071"/>
              <a:gd name="connsiteX4" fmla="*/ 4289 w 10112"/>
              <a:gd name="connsiteY4" fmla="*/ 10070 h 10071"/>
              <a:gd name="connsiteX5" fmla="*/ 0 w 10112"/>
              <a:gd name="connsiteY5" fmla="*/ 4663 h 10071"/>
              <a:gd name="connsiteX0" fmla="*/ 0 w 10112"/>
              <a:gd name="connsiteY0" fmla="*/ 4663 h 10071"/>
              <a:gd name="connsiteX1" fmla="*/ 4924 w 10112"/>
              <a:gd name="connsiteY1" fmla="*/ 0 h 10071"/>
              <a:gd name="connsiteX2" fmla="*/ 10112 w 10112"/>
              <a:gd name="connsiteY2" fmla="*/ 6438 h 10071"/>
              <a:gd name="connsiteX3" fmla="*/ 10087 w 10112"/>
              <a:gd name="connsiteY3" fmla="*/ 10071 h 10071"/>
              <a:gd name="connsiteX4" fmla="*/ 4289 w 10112"/>
              <a:gd name="connsiteY4" fmla="*/ 10070 h 10071"/>
              <a:gd name="connsiteX5" fmla="*/ 0 w 10112"/>
              <a:gd name="connsiteY5" fmla="*/ 4663 h 10071"/>
              <a:gd name="connsiteX0" fmla="*/ 0 w 10126"/>
              <a:gd name="connsiteY0" fmla="*/ 4663 h 10071"/>
              <a:gd name="connsiteX1" fmla="*/ 4924 w 10126"/>
              <a:gd name="connsiteY1" fmla="*/ 0 h 10071"/>
              <a:gd name="connsiteX2" fmla="*/ 10112 w 10126"/>
              <a:gd name="connsiteY2" fmla="*/ 6438 h 10071"/>
              <a:gd name="connsiteX3" fmla="*/ 10119 w 10126"/>
              <a:gd name="connsiteY3" fmla="*/ 10071 h 10071"/>
              <a:gd name="connsiteX4" fmla="*/ 4289 w 10126"/>
              <a:gd name="connsiteY4" fmla="*/ 10070 h 10071"/>
              <a:gd name="connsiteX5" fmla="*/ 0 w 10126"/>
              <a:gd name="connsiteY5" fmla="*/ 4663 h 1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26" h="10071">
                <a:moveTo>
                  <a:pt x="0" y="4663"/>
                </a:moveTo>
                <a:lnTo>
                  <a:pt x="4924" y="0"/>
                </a:lnTo>
                <a:cubicBezTo>
                  <a:pt x="5235" y="289"/>
                  <a:pt x="7961" y="2736"/>
                  <a:pt x="10112" y="6438"/>
                </a:cubicBezTo>
                <a:cubicBezTo>
                  <a:pt x="10083" y="7632"/>
                  <a:pt x="10148" y="8877"/>
                  <a:pt x="10119" y="10071"/>
                </a:cubicBezTo>
                <a:lnTo>
                  <a:pt x="4289" y="10070"/>
                </a:lnTo>
                <a:cubicBezTo>
                  <a:pt x="2697" y="7232"/>
                  <a:pt x="566" y="5184"/>
                  <a:pt x="0" y="4663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</a:t>
            </a:r>
            <a:br>
              <a:rPr lang="da-DK" dirty="0"/>
            </a:br>
            <a:r>
              <a:rPr lang="da-DK" dirty="0"/>
              <a:t>et billede i det grafiske element</a:t>
            </a:r>
            <a:br>
              <a:rPr lang="da-DK" dirty="0"/>
            </a:br>
            <a:r>
              <a:rPr lang="da-DK" dirty="0"/>
              <a:t>eller 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EA555E-E042-9D42-9087-F2BE8FE314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2E5A4EB5-F25A-EE40-9F89-4C899CD87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462" y="441325"/>
            <a:ext cx="5472113" cy="829335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0" name="Pladsholder til tekst 15">
            <a:extLst>
              <a:ext uri="{FF2B5EF4-FFF2-40B4-BE49-F238E27FC236}">
                <a16:creationId xmlns:a16="http://schemas.microsoft.com/office/drawing/2014/main" id="{99E5F70B-7E00-E549-AC85-97B38DC2240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00836" y="1805049"/>
            <a:ext cx="3751365" cy="950026"/>
          </a:xfrm>
        </p:spPr>
        <p:txBody>
          <a:bodyPr anchor="b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skrive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lacinia</a:t>
            </a:r>
            <a:r>
              <a:rPr lang="da-DK" dirty="0"/>
              <a:t> </a:t>
            </a:r>
            <a:r>
              <a:rPr lang="da-DK" dirty="0" err="1"/>
              <a:t>vehicula</a:t>
            </a:r>
            <a:r>
              <a:rPr lang="da-DK" dirty="0"/>
              <a:t> </a:t>
            </a:r>
            <a:r>
              <a:rPr lang="da-DK" dirty="0" err="1"/>
              <a:t>orci</a:t>
            </a:r>
            <a:r>
              <a:rPr lang="da-DK" dirty="0"/>
              <a:t> </a:t>
            </a:r>
            <a:r>
              <a:rPr lang="da-DK" dirty="0" err="1"/>
              <a:t>cras</a:t>
            </a:r>
            <a:r>
              <a:rPr lang="da-DK" dirty="0"/>
              <a:t> </a:t>
            </a:r>
            <a:r>
              <a:rPr lang="da-DK" dirty="0" err="1"/>
              <a:t>pretium</a:t>
            </a:r>
            <a:r>
              <a:rPr lang="da-DK" dirty="0"/>
              <a:t>, </a:t>
            </a:r>
            <a:r>
              <a:rPr lang="da-DK" dirty="0" err="1"/>
              <a:t>lobortis</a:t>
            </a:r>
            <a:r>
              <a:rPr lang="da-DK" dirty="0"/>
              <a:t> </a:t>
            </a:r>
            <a:r>
              <a:rPr lang="da-DK" dirty="0" err="1"/>
              <a:t>risus</a:t>
            </a:r>
            <a:r>
              <a:rPr lang="da-DK" dirty="0"/>
              <a:t> </a:t>
            </a:r>
            <a:r>
              <a:rPr lang="da-DK" dirty="0" err="1"/>
              <a:t>lacus</a:t>
            </a:r>
            <a:endParaRPr lang="da-DK" dirty="0"/>
          </a:p>
        </p:txBody>
      </p:sp>
      <p:sp>
        <p:nvSpPr>
          <p:cNvPr id="12" name="Pladsholder til indhold 2">
            <a:extLst>
              <a:ext uri="{FF2B5EF4-FFF2-40B4-BE49-F238E27FC236}">
                <a16:creationId xmlns:a16="http://schemas.microsoft.com/office/drawing/2014/main" id="{100A6956-F6D0-534F-B9F1-256740E30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7790" y="3072853"/>
            <a:ext cx="3717457" cy="20572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pic>
        <p:nvPicPr>
          <p:cNvPr id="13" name="Billede 12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E218E897-E79F-6E49-9FA3-0F84A6547B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293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billede i grafik til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2" name="Pladsholder til billede 7">
            <a:extLst>
              <a:ext uri="{FF2B5EF4-FFF2-40B4-BE49-F238E27FC236}">
                <a16:creationId xmlns:a16="http://schemas.microsoft.com/office/drawing/2014/main" id="{290C99C2-88B0-974B-99D9-33378FBDF03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981899" y="-29821"/>
            <a:ext cx="6211182" cy="6043503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5683 w 10000"/>
              <a:gd name="connsiteY3" fmla="*/ 851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3334 w 10000"/>
              <a:gd name="connsiteY3" fmla="*/ 9906 h 10000"/>
              <a:gd name="connsiteX4" fmla="*/ 0 w 10000"/>
              <a:gd name="connsiteY4" fmla="*/ 0 h 10000"/>
              <a:gd name="connsiteX0" fmla="*/ 0 w 10000"/>
              <a:gd name="connsiteY0" fmla="*/ 0 h 10037"/>
              <a:gd name="connsiteX1" fmla="*/ 10000 w 10000"/>
              <a:gd name="connsiteY1" fmla="*/ 0 h 10037"/>
              <a:gd name="connsiteX2" fmla="*/ 10000 w 10000"/>
              <a:gd name="connsiteY2" fmla="*/ 10000 h 10037"/>
              <a:gd name="connsiteX3" fmla="*/ 3454 w 10000"/>
              <a:gd name="connsiteY3" fmla="*/ 10037 h 10037"/>
              <a:gd name="connsiteX4" fmla="*/ 0 w 10000"/>
              <a:gd name="connsiteY4" fmla="*/ 0 h 10037"/>
              <a:gd name="connsiteX0" fmla="*/ 0 w 10000"/>
              <a:gd name="connsiteY0" fmla="*/ 0 h 10018"/>
              <a:gd name="connsiteX1" fmla="*/ 10000 w 10000"/>
              <a:gd name="connsiteY1" fmla="*/ 0 h 10018"/>
              <a:gd name="connsiteX2" fmla="*/ 10000 w 10000"/>
              <a:gd name="connsiteY2" fmla="*/ 10000 h 10018"/>
              <a:gd name="connsiteX3" fmla="*/ 3394 w 10000"/>
              <a:gd name="connsiteY3" fmla="*/ 10018 h 10018"/>
              <a:gd name="connsiteX4" fmla="*/ 0 w 10000"/>
              <a:gd name="connsiteY4" fmla="*/ 0 h 10018"/>
              <a:gd name="connsiteX0" fmla="*/ 0 w 10000"/>
              <a:gd name="connsiteY0" fmla="*/ 0 h 10019"/>
              <a:gd name="connsiteX1" fmla="*/ 10000 w 10000"/>
              <a:gd name="connsiteY1" fmla="*/ 0 h 10019"/>
              <a:gd name="connsiteX2" fmla="*/ 9598 w 10000"/>
              <a:gd name="connsiteY2" fmla="*/ 10019 h 10019"/>
              <a:gd name="connsiteX3" fmla="*/ 3394 w 10000"/>
              <a:gd name="connsiteY3" fmla="*/ 10018 h 10019"/>
              <a:gd name="connsiteX4" fmla="*/ 0 w 10000"/>
              <a:gd name="connsiteY4" fmla="*/ 0 h 10019"/>
              <a:gd name="connsiteX0" fmla="*/ 0 w 13195"/>
              <a:gd name="connsiteY0" fmla="*/ 0 h 10019"/>
              <a:gd name="connsiteX1" fmla="*/ 10000 w 13195"/>
              <a:gd name="connsiteY1" fmla="*/ 0 h 10019"/>
              <a:gd name="connsiteX2" fmla="*/ 13193 w 13195"/>
              <a:gd name="connsiteY2" fmla="*/ 6567 h 10019"/>
              <a:gd name="connsiteX3" fmla="*/ 9598 w 13195"/>
              <a:gd name="connsiteY3" fmla="*/ 10019 h 10019"/>
              <a:gd name="connsiteX4" fmla="*/ 3394 w 13195"/>
              <a:gd name="connsiteY4" fmla="*/ 10018 h 10019"/>
              <a:gd name="connsiteX5" fmla="*/ 0 w 13195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3 h 10022"/>
              <a:gd name="connsiteX1" fmla="*/ 10000 w 13193"/>
              <a:gd name="connsiteY1" fmla="*/ 3 h 10022"/>
              <a:gd name="connsiteX2" fmla="*/ 13193 w 13193"/>
              <a:gd name="connsiteY2" fmla="*/ 6570 h 10022"/>
              <a:gd name="connsiteX3" fmla="*/ 9598 w 13193"/>
              <a:gd name="connsiteY3" fmla="*/ 10022 h 10022"/>
              <a:gd name="connsiteX4" fmla="*/ 3394 w 13193"/>
              <a:gd name="connsiteY4" fmla="*/ 10021 h 10022"/>
              <a:gd name="connsiteX5" fmla="*/ 0 w 13193"/>
              <a:gd name="connsiteY5" fmla="*/ 3 h 1002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4"/>
              <a:gd name="connsiteY0" fmla="*/ 743 h 10762"/>
              <a:gd name="connsiteX1" fmla="*/ 10000 w 13194"/>
              <a:gd name="connsiteY1" fmla="*/ 743 h 10762"/>
              <a:gd name="connsiteX2" fmla="*/ 13193 w 13194"/>
              <a:gd name="connsiteY2" fmla="*/ 7310 h 10762"/>
              <a:gd name="connsiteX3" fmla="*/ 9598 w 13194"/>
              <a:gd name="connsiteY3" fmla="*/ 10762 h 10762"/>
              <a:gd name="connsiteX4" fmla="*/ 3394 w 13194"/>
              <a:gd name="connsiteY4" fmla="*/ 10761 h 10762"/>
              <a:gd name="connsiteX5" fmla="*/ 0 w 13194"/>
              <a:gd name="connsiteY5" fmla="*/ 743 h 10762"/>
              <a:gd name="connsiteX0" fmla="*/ 0 w 13193"/>
              <a:gd name="connsiteY0" fmla="*/ 743 h 10762"/>
              <a:gd name="connsiteX1" fmla="*/ 10000 w 13193"/>
              <a:gd name="connsiteY1" fmla="*/ 743 h 10762"/>
              <a:gd name="connsiteX2" fmla="*/ 13193 w 13193"/>
              <a:gd name="connsiteY2" fmla="*/ 7310 h 10762"/>
              <a:gd name="connsiteX3" fmla="*/ 9598 w 13193"/>
              <a:gd name="connsiteY3" fmla="*/ 10762 h 10762"/>
              <a:gd name="connsiteX4" fmla="*/ 3394 w 13193"/>
              <a:gd name="connsiteY4" fmla="*/ 10761 h 10762"/>
              <a:gd name="connsiteX5" fmla="*/ 0 w 13193"/>
              <a:gd name="connsiteY5" fmla="*/ 743 h 10762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53"/>
              <a:gd name="connsiteY0" fmla="*/ 0 h 10676"/>
              <a:gd name="connsiteX1" fmla="*/ 9980 w 13153"/>
              <a:gd name="connsiteY1" fmla="*/ 0 h 10676"/>
              <a:gd name="connsiteX2" fmla="*/ 13153 w 13153"/>
              <a:gd name="connsiteY2" fmla="*/ 7224 h 10676"/>
              <a:gd name="connsiteX3" fmla="*/ 9558 w 13153"/>
              <a:gd name="connsiteY3" fmla="*/ 10676 h 10676"/>
              <a:gd name="connsiteX4" fmla="*/ 3354 w 13153"/>
              <a:gd name="connsiteY4" fmla="*/ 10675 h 10676"/>
              <a:gd name="connsiteX5" fmla="*/ 0 w 1315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3143 w 13233"/>
              <a:gd name="connsiteY1" fmla="*/ 37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3124 w 13233"/>
              <a:gd name="connsiteY1" fmla="*/ 485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9"/>
              <a:gd name="connsiteY0" fmla="*/ 0 h 10676"/>
              <a:gd name="connsiteX1" fmla="*/ 13239 w 13239"/>
              <a:gd name="connsiteY1" fmla="*/ 37 h 10676"/>
              <a:gd name="connsiteX2" fmla="*/ 13233 w 13239"/>
              <a:gd name="connsiteY2" fmla="*/ 7224 h 10676"/>
              <a:gd name="connsiteX3" fmla="*/ 9638 w 13239"/>
              <a:gd name="connsiteY3" fmla="*/ 10676 h 10676"/>
              <a:gd name="connsiteX4" fmla="*/ 3554 w 13239"/>
              <a:gd name="connsiteY4" fmla="*/ 10675 h 10676"/>
              <a:gd name="connsiteX5" fmla="*/ 0 w 13239"/>
              <a:gd name="connsiteY5" fmla="*/ 0 h 10676"/>
              <a:gd name="connsiteX0" fmla="*/ 0 w 14181"/>
              <a:gd name="connsiteY0" fmla="*/ 0 h 10676"/>
              <a:gd name="connsiteX1" fmla="*/ 13239 w 14181"/>
              <a:gd name="connsiteY1" fmla="*/ 37 h 10676"/>
              <a:gd name="connsiteX2" fmla="*/ 13265 w 14181"/>
              <a:gd name="connsiteY2" fmla="*/ 1871 h 10676"/>
              <a:gd name="connsiteX3" fmla="*/ 13233 w 14181"/>
              <a:gd name="connsiteY3" fmla="*/ 7224 h 10676"/>
              <a:gd name="connsiteX4" fmla="*/ 9638 w 14181"/>
              <a:gd name="connsiteY4" fmla="*/ 10676 h 10676"/>
              <a:gd name="connsiteX5" fmla="*/ 3554 w 14181"/>
              <a:gd name="connsiteY5" fmla="*/ 10675 h 10676"/>
              <a:gd name="connsiteX6" fmla="*/ 0 w 14181"/>
              <a:gd name="connsiteY6" fmla="*/ 0 h 10676"/>
              <a:gd name="connsiteX0" fmla="*/ 0 w 14166"/>
              <a:gd name="connsiteY0" fmla="*/ 0 h 10676"/>
              <a:gd name="connsiteX1" fmla="*/ 13239 w 14166"/>
              <a:gd name="connsiteY1" fmla="*/ 37 h 10676"/>
              <a:gd name="connsiteX2" fmla="*/ 13207 w 14166"/>
              <a:gd name="connsiteY2" fmla="*/ 1907 h 10676"/>
              <a:gd name="connsiteX3" fmla="*/ 13233 w 14166"/>
              <a:gd name="connsiteY3" fmla="*/ 7224 h 10676"/>
              <a:gd name="connsiteX4" fmla="*/ 9638 w 14166"/>
              <a:gd name="connsiteY4" fmla="*/ 10676 h 10676"/>
              <a:gd name="connsiteX5" fmla="*/ 3554 w 14166"/>
              <a:gd name="connsiteY5" fmla="*/ 10675 h 10676"/>
              <a:gd name="connsiteX6" fmla="*/ 0 w 14166"/>
              <a:gd name="connsiteY6" fmla="*/ 0 h 10676"/>
              <a:gd name="connsiteX0" fmla="*/ 0 w 13448"/>
              <a:gd name="connsiteY0" fmla="*/ 0 h 10676"/>
              <a:gd name="connsiteX1" fmla="*/ 13239 w 13448"/>
              <a:gd name="connsiteY1" fmla="*/ 37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448"/>
              <a:gd name="connsiteY0" fmla="*/ 0 h 10676"/>
              <a:gd name="connsiteX1" fmla="*/ 13258 w 13448"/>
              <a:gd name="connsiteY1" fmla="*/ 1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448"/>
              <a:gd name="connsiteY0" fmla="*/ 0 h 10676"/>
              <a:gd name="connsiteX1" fmla="*/ 13200 w 13448"/>
              <a:gd name="connsiteY1" fmla="*/ 1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207"/>
              <a:gd name="connsiteY0" fmla="*/ 0 h 10676"/>
              <a:gd name="connsiteX1" fmla="*/ 13200 w 13207"/>
              <a:gd name="connsiteY1" fmla="*/ 1 h 10676"/>
              <a:gd name="connsiteX2" fmla="*/ 13207 w 13207"/>
              <a:gd name="connsiteY2" fmla="*/ 1907 h 10676"/>
              <a:gd name="connsiteX3" fmla="*/ 10377 w 13207"/>
              <a:gd name="connsiteY3" fmla="*/ 6866 h 10676"/>
              <a:gd name="connsiteX4" fmla="*/ 9638 w 13207"/>
              <a:gd name="connsiteY4" fmla="*/ 10676 h 10676"/>
              <a:gd name="connsiteX5" fmla="*/ 3554 w 13207"/>
              <a:gd name="connsiteY5" fmla="*/ 10675 h 10676"/>
              <a:gd name="connsiteX6" fmla="*/ 0 w 13207"/>
              <a:gd name="connsiteY6" fmla="*/ 0 h 10676"/>
              <a:gd name="connsiteX0" fmla="*/ 0 w 13207"/>
              <a:gd name="connsiteY0" fmla="*/ 0 h 10676"/>
              <a:gd name="connsiteX1" fmla="*/ 13200 w 13207"/>
              <a:gd name="connsiteY1" fmla="*/ 1 h 10676"/>
              <a:gd name="connsiteX2" fmla="*/ 13207 w 13207"/>
              <a:gd name="connsiteY2" fmla="*/ 1907 h 10676"/>
              <a:gd name="connsiteX3" fmla="*/ 8134 w 13207"/>
              <a:gd name="connsiteY3" fmla="*/ 6329 h 10676"/>
              <a:gd name="connsiteX4" fmla="*/ 9638 w 13207"/>
              <a:gd name="connsiteY4" fmla="*/ 10676 h 10676"/>
              <a:gd name="connsiteX5" fmla="*/ 3554 w 13207"/>
              <a:gd name="connsiteY5" fmla="*/ 10675 h 10676"/>
              <a:gd name="connsiteX6" fmla="*/ 0 w 13207"/>
              <a:gd name="connsiteY6" fmla="*/ 0 h 10676"/>
              <a:gd name="connsiteX0" fmla="*/ 0 w 13207"/>
              <a:gd name="connsiteY0" fmla="*/ 0 h 10675"/>
              <a:gd name="connsiteX1" fmla="*/ 13200 w 13207"/>
              <a:gd name="connsiteY1" fmla="*/ 1 h 10675"/>
              <a:gd name="connsiteX2" fmla="*/ 13207 w 13207"/>
              <a:gd name="connsiteY2" fmla="*/ 1907 h 10675"/>
              <a:gd name="connsiteX3" fmla="*/ 8134 w 13207"/>
              <a:gd name="connsiteY3" fmla="*/ 6329 h 10675"/>
              <a:gd name="connsiteX4" fmla="*/ 5996 w 13207"/>
              <a:gd name="connsiteY4" fmla="*/ 8509 h 10675"/>
              <a:gd name="connsiteX5" fmla="*/ 3554 w 13207"/>
              <a:gd name="connsiteY5" fmla="*/ 10675 h 10675"/>
              <a:gd name="connsiteX6" fmla="*/ 0 w 13207"/>
              <a:gd name="connsiteY6" fmla="*/ 0 h 10675"/>
              <a:gd name="connsiteX0" fmla="*/ 0 w 13207"/>
              <a:gd name="connsiteY0" fmla="*/ 0 h 10675"/>
              <a:gd name="connsiteX1" fmla="*/ 13200 w 13207"/>
              <a:gd name="connsiteY1" fmla="*/ 1 h 10675"/>
              <a:gd name="connsiteX2" fmla="*/ 13207 w 13207"/>
              <a:gd name="connsiteY2" fmla="*/ 1907 h 10675"/>
              <a:gd name="connsiteX3" fmla="*/ 8134 w 13207"/>
              <a:gd name="connsiteY3" fmla="*/ 6329 h 10675"/>
              <a:gd name="connsiteX4" fmla="*/ 7625 w 13207"/>
              <a:gd name="connsiteY4" fmla="*/ 9297 h 10675"/>
              <a:gd name="connsiteX5" fmla="*/ 3554 w 13207"/>
              <a:gd name="connsiteY5" fmla="*/ 10675 h 10675"/>
              <a:gd name="connsiteX6" fmla="*/ 0 w 13207"/>
              <a:gd name="connsiteY6" fmla="*/ 0 h 10675"/>
              <a:gd name="connsiteX0" fmla="*/ 0 w 13614"/>
              <a:gd name="connsiteY0" fmla="*/ 0 h 10675"/>
              <a:gd name="connsiteX1" fmla="*/ 13200 w 13614"/>
              <a:gd name="connsiteY1" fmla="*/ 1 h 10675"/>
              <a:gd name="connsiteX2" fmla="*/ 13207 w 13614"/>
              <a:gd name="connsiteY2" fmla="*/ 1907 h 10675"/>
              <a:gd name="connsiteX3" fmla="*/ 7625 w 13614"/>
              <a:gd name="connsiteY3" fmla="*/ 9297 h 10675"/>
              <a:gd name="connsiteX4" fmla="*/ 3554 w 13614"/>
              <a:gd name="connsiteY4" fmla="*/ 10675 h 10675"/>
              <a:gd name="connsiteX5" fmla="*/ 0 w 13614"/>
              <a:gd name="connsiteY5" fmla="*/ 0 h 10675"/>
              <a:gd name="connsiteX0" fmla="*/ 0 w 13614"/>
              <a:gd name="connsiteY0" fmla="*/ 0 h 9297"/>
              <a:gd name="connsiteX1" fmla="*/ 13200 w 13614"/>
              <a:gd name="connsiteY1" fmla="*/ 1 h 9297"/>
              <a:gd name="connsiteX2" fmla="*/ 13207 w 13614"/>
              <a:gd name="connsiteY2" fmla="*/ 1907 h 9297"/>
              <a:gd name="connsiteX3" fmla="*/ 7625 w 13614"/>
              <a:gd name="connsiteY3" fmla="*/ 9297 h 9297"/>
              <a:gd name="connsiteX4" fmla="*/ 6046 w 13614"/>
              <a:gd name="connsiteY4" fmla="*/ 6699 h 9297"/>
              <a:gd name="connsiteX5" fmla="*/ 0 w 13614"/>
              <a:gd name="connsiteY5" fmla="*/ 0 h 9297"/>
              <a:gd name="connsiteX0" fmla="*/ 0 w 10000"/>
              <a:gd name="connsiteY0" fmla="*/ 0 h 10000"/>
              <a:gd name="connsiteX1" fmla="*/ 9696 w 10000"/>
              <a:gd name="connsiteY1" fmla="*/ 1 h 10000"/>
              <a:gd name="connsiteX2" fmla="*/ 9701 w 10000"/>
              <a:gd name="connsiteY2" fmla="*/ 2051 h 10000"/>
              <a:gd name="connsiteX3" fmla="*/ 5601 w 10000"/>
              <a:gd name="connsiteY3" fmla="*/ 10000 h 10000"/>
              <a:gd name="connsiteX4" fmla="*/ 2216 w 10000"/>
              <a:gd name="connsiteY4" fmla="*/ 5357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9696 w 10000"/>
              <a:gd name="connsiteY1" fmla="*/ 1 h 10000"/>
              <a:gd name="connsiteX2" fmla="*/ 9701 w 10000"/>
              <a:gd name="connsiteY2" fmla="*/ 2051 h 10000"/>
              <a:gd name="connsiteX3" fmla="*/ 5601 w 10000"/>
              <a:gd name="connsiteY3" fmla="*/ 10000 h 10000"/>
              <a:gd name="connsiteX4" fmla="*/ 2554 w 10000"/>
              <a:gd name="connsiteY4" fmla="*/ 5145 h 10000"/>
              <a:gd name="connsiteX5" fmla="*/ 0 w 10000"/>
              <a:gd name="connsiteY5" fmla="*/ 0 h 10000"/>
              <a:gd name="connsiteX0" fmla="*/ 3 w 10003"/>
              <a:gd name="connsiteY0" fmla="*/ 0 h 10000"/>
              <a:gd name="connsiteX1" fmla="*/ 9699 w 10003"/>
              <a:gd name="connsiteY1" fmla="*/ 1 h 10000"/>
              <a:gd name="connsiteX2" fmla="*/ 9704 w 10003"/>
              <a:gd name="connsiteY2" fmla="*/ 2051 h 10000"/>
              <a:gd name="connsiteX3" fmla="*/ 5604 w 10003"/>
              <a:gd name="connsiteY3" fmla="*/ 10000 h 10000"/>
              <a:gd name="connsiteX4" fmla="*/ 2149 w 10003"/>
              <a:gd name="connsiteY4" fmla="*/ 5241 h 10000"/>
              <a:gd name="connsiteX5" fmla="*/ 3 w 10003"/>
              <a:gd name="connsiteY5" fmla="*/ 0 h 10000"/>
              <a:gd name="connsiteX0" fmla="*/ 3354 w 8525"/>
              <a:gd name="connsiteY0" fmla="*/ 1887 h 9999"/>
              <a:gd name="connsiteX1" fmla="*/ 8221 w 8525"/>
              <a:gd name="connsiteY1" fmla="*/ 0 h 9999"/>
              <a:gd name="connsiteX2" fmla="*/ 8226 w 8525"/>
              <a:gd name="connsiteY2" fmla="*/ 2050 h 9999"/>
              <a:gd name="connsiteX3" fmla="*/ 4126 w 8525"/>
              <a:gd name="connsiteY3" fmla="*/ 9999 h 9999"/>
              <a:gd name="connsiteX4" fmla="*/ 671 w 8525"/>
              <a:gd name="connsiteY4" fmla="*/ 5240 h 9999"/>
              <a:gd name="connsiteX5" fmla="*/ 3354 w 8525"/>
              <a:gd name="connsiteY5" fmla="*/ 1887 h 9999"/>
              <a:gd name="connsiteX0" fmla="*/ 4233 w 9968"/>
              <a:gd name="connsiteY0" fmla="*/ 0 h 10059"/>
              <a:gd name="connsiteX1" fmla="*/ 9612 w 9968"/>
              <a:gd name="connsiteY1" fmla="*/ 59 h 10059"/>
              <a:gd name="connsiteX2" fmla="*/ 9618 w 9968"/>
              <a:gd name="connsiteY2" fmla="*/ 2109 h 10059"/>
              <a:gd name="connsiteX3" fmla="*/ 4809 w 9968"/>
              <a:gd name="connsiteY3" fmla="*/ 10059 h 10059"/>
              <a:gd name="connsiteX4" fmla="*/ 756 w 9968"/>
              <a:gd name="connsiteY4" fmla="*/ 5300 h 10059"/>
              <a:gd name="connsiteX5" fmla="*/ 4233 w 9968"/>
              <a:gd name="connsiteY5" fmla="*/ 0 h 10059"/>
              <a:gd name="connsiteX0" fmla="*/ 3489 w 9242"/>
              <a:gd name="connsiteY0" fmla="*/ 0 h 10000"/>
              <a:gd name="connsiteX1" fmla="*/ 8885 w 9242"/>
              <a:gd name="connsiteY1" fmla="*/ 59 h 10000"/>
              <a:gd name="connsiteX2" fmla="*/ 8891 w 9242"/>
              <a:gd name="connsiteY2" fmla="*/ 2097 h 10000"/>
              <a:gd name="connsiteX3" fmla="*/ 4066 w 9242"/>
              <a:gd name="connsiteY3" fmla="*/ 10000 h 10000"/>
              <a:gd name="connsiteX4" fmla="*/ 0 w 9242"/>
              <a:gd name="connsiteY4" fmla="*/ 5269 h 10000"/>
              <a:gd name="connsiteX5" fmla="*/ 3489 w 9242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308"/>
              <a:gd name="connsiteY0" fmla="*/ 0 h 10000"/>
              <a:gd name="connsiteX1" fmla="*/ 9614 w 10308"/>
              <a:gd name="connsiteY1" fmla="*/ 59 h 10000"/>
              <a:gd name="connsiteX2" fmla="*/ 9620 w 10308"/>
              <a:gd name="connsiteY2" fmla="*/ 2097 h 10000"/>
              <a:gd name="connsiteX3" fmla="*/ 4399 w 10308"/>
              <a:gd name="connsiteY3" fmla="*/ 10000 h 10000"/>
              <a:gd name="connsiteX4" fmla="*/ 0 w 10308"/>
              <a:gd name="connsiteY4" fmla="*/ 5269 h 10000"/>
              <a:gd name="connsiteX5" fmla="*/ 3775 w 10308"/>
              <a:gd name="connsiteY5" fmla="*/ 0 h 10000"/>
              <a:gd name="connsiteX0" fmla="*/ 3775 w 10308"/>
              <a:gd name="connsiteY0" fmla="*/ 0 h 10000"/>
              <a:gd name="connsiteX1" fmla="*/ 9614 w 10308"/>
              <a:gd name="connsiteY1" fmla="*/ 59 h 10000"/>
              <a:gd name="connsiteX2" fmla="*/ 9620 w 10308"/>
              <a:gd name="connsiteY2" fmla="*/ 2097 h 10000"/>
              <a:gd name="connsiteX3" fmla="*/ 4399 w 10308"/>
              <a:gd name="connsiteY3" fmla="*/ 10000 h 10000"/>
              <a:gd name="connsiteX4" fmla="*/ 0 w 10308"/>
              <a:gd name="connsiteY4" fmla="*/ 5269 h 10000"/>
              <a:gd name="connsiteX5" fmla="*/ 3775 w 10308"/>
              <a:gd name="connsiteY5" fmla="*/ 0 h 10000"/>
              <a:gd name="connsiteX0" fmla="*/ 3775 w 10012"/>
              <a:gd name="connsiteY0" fmla="*/ 0 h 10000"/>
              <a:gd name="connsiteX1" fmla="*/ 9614 w 10012"/>
              <a:gd name="connsiteY1" fmla="*/ 59 h 10000"/>
              <a:gd name="connsiteX2" fmla="*/ 9620 w 10012"/>
              <a:gd name="connsiteY2" fmla="*/ 2097 h 10000"/>
              <a:gd name="connsiteX3" fmla="*/ 4399 w 10012"/>
              <a:gd name="connsiteY3" fmla="*/ 10000 h 10000"/>
              <a:gd name="connsiteX4" fmla="*/ 0 w 10012"/>
              <a:gd name="connsiteY4" fmla="*/ 5269 h 10000"/>
              <a:gd name="connsiteX5" fmla="*/ 3775 w 10012"/>
              <a:gd name="connsiteY5" fmla="*/ 0 h 10000"/>
              <a:gd name="connsiteX0" fmla="*/ 3775 w 9625"/>
              <a:gd name="connsiteY0" fmla="*/ 0 h 10000"/>
              <a:gd name="connsiteX1" fmla="*/ 9614 w 9625"/>
              <a:gd name="connsiteY1" fmla="*/ 59 h 10000"/>
              <a:gd name="connsiteX2" fmla="*/ 9620 w 9625"/>
              <a:gd name="connsiteY2" fmla="*/ 2097 h 10000"/>
              <a:gd name="connsiteX3" fmla="*/ 4399 w 9625"/>
              <a:gd name="connsiteY3" fmla="*/ 10000 h 10000"/>
              <a:gd name="connsiteX4" fmla="*/ 0 w 9625"/>
              <a:gd name="connsiteY4" fmla="*/ 5269 h 10000"/>
              <a:gd name="connsiteX5" fmla="*/ 3775 w 9625"/>
              <a:gd name="connsiteY5" fmla="*/ 0 h 10000"/>
              <a:gd name="connsiteX0" fmla="*/ 3922 w 10000"/>
              <a:gd name="connsiteY0" fmla="*/ 0 h 10000"/>
              <a:gd name="connsiteX1" fmla="*/ 9989 w 10000"/>
              <a:gd name="connsiteY1" fmla="*/ 59 h 10000"/>
              <a:gd name="connsiteX2" fmla="*/ 9995 w 10000"/>
              <a:gd name="connsiteY2" fmla="*/ 2097 h 10000"/>
              <a:gd name="connsiteX3" fmla="*/ 4570 w 10000"/>
              <a:gd name="connsiteY3" fmla="*/ 10000 h 10000"/>
              <a:gd name="connsiteX4" fmla="*/ 0 w 10000"/>
              <a:gd name="connsiteY4" fmla="*/ 5269 h 10000"/>
              <a:gd name="connsiteX5" fmla="*/ 3922 w 10000"/>
              <a:gd name="connsiteY5" fmla="*/ 0 h 10000"/>
              <a:gd name="connsiteX0" fmla="*/ 3922 w 9995"/>
              <a:gd name="connsiteY0" fmla="*/ 0 h 10000"/>
              <a:gd name="connsiteX1" fmla="*/ 9989 w 9995"/>
              <a:gd name="connsiteY1" fmla="*/ 59 h 10000"/>
              <a:gd name="connsiteX2" fmla="*/ 9995 w 9995"/>
              <a:gd name="connsiteY2" fmla="*/ 2097 h 10000"/>
              <a:gd name="connsiteX3" fmla="*/ 4570 w 9995"/>
              <a:gd name="connsiteY3" fmla="*/ 10000 h 10000"/>
              <a:gd name="connsiteX4" fmla="*/ 0 w 9995"/>
              <a:gd name="connsiteY4" fmla="*/ 5269 h 10000"/>
              <a:gd name="connsiteX5" fmla="*/ 3922 w 9995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83 w 10000"/>
              <a:gd name="connsiteY1" fmla="*/ 18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6"/>
              <a:gd name="connsiteY0" fmla="*/ 0 h 10000"/>
              <a:gd name="connsiteX1" fmla="*/ 10006 w 10006"/>
              <a:gd name="connsiteY1" fmla="*/ 24 h 10000"/>
              <a:gd name="connsiteX2" fmla="*/ 10000 w 10006"/>
              <a:gd name="connsiteY2" fmla="*/ 2097 h 10000"/>
              <a:gd name="connsiteX3" fmla="*/ 4572 w 10006"/>
              <a:gd name="connsiteY3" fmla="*/ 10000 h 10000"/>
              <a:gd name="connsiteX4" fmla="*/ 0 w 10006"/>
              <a:gd name="connsiteY4" fmla="*/ 5269 h 10000"/>
              <a:gd name="connsiteX5" fmla="*/ 3924 w 10006"/>
              <a:gd name="connsiteY5" fmla="*/ 0 h 10000"/>
              <a:gd name="connsiteX0" fmla="*/ 3924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3924" y="0"/>
                </a:moveTo>
                <a:lnTo>
                  <a:pt x="10000" y="0"/>
                </a:lnTo>
                <a:cubicBezTo>
                  <a:pt x="10002" y="679"/>
                  <a:pt x="9998" y="1418"/>
                  <a:pt x="10000" y="2097"/>
                </a:cubicBezTo>
                <a:cubicBezTo>
                  <a:pt x="9527" y="3479"/>
                  <a:pt x="6858" y="7622"/>
                  <a:pt x="4572" y="10000"/>
                </a:cubicBezTo>
                <a:lnTo>
                  <a:pt x="0" y="5269"/>
                </a:lnTo>
                <a:cubicBezTo>
                  <a:pt x="2217" y="3260"/>
                  <a:pt x="3741" y="470"/>
                  <a:pt x="3924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</a:t>
            </a:r>
            <a:br>
              <a:rPr lang="da-DK" dirty="0"/>
            </a:br>
            <a:r>
              <a:rPr lang="da-DK" dirty="0"/>
              <a:t>et billede i det grafiske element</a:t>
            </a:r>
            <a:br>
              <a:rPr lang="da-DK" dirty="0"/>
            </a:br>
            <a:r>
              <a:rPr lang="da-DK" dirty="0"/>
              <a:t>eller 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C21BFC8E-7582-E146-9FB6-BFFE064AF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41325"/>
            <a:ext cx="5472113" cy="829335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3" name="Pladsholder til tekst 15">
            <a:extLst>
              <a:ext uri="{FF2B5EF4-FFF2-40B4-BE49-F238E27FC236}">
                <a16:creationId xmlns:a16="http://schemas.microsoft.com/office/drawing/2014/main" id="{E6AF3016-1CC0-D645-8516-6C519E87CDF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39799" y="1805049"/>
            <a:ext cx="3751365" cy="950026"/>
          </a:xfrm>
        </p:spPr>
        <p:txBody>
          <a:bodyPr anchor="b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skrive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lacinia</a:t>
            </a:r>
            <a:r>
              <a:rPr lang="da-DK" dirty="0"/>
              <a:t> </a:t>
            </a:r>
            <a:r>
              <a:rPr lang="da-DK" dirty="0" err="1"/>
              <a:t>vehicula</a:t>
            </a:r>
            <a:r>
              <a:rPr lang="da-DK" dirty="0"/>
              <a:t> </a:t>
            </a:r>
            <a:r>
              <a:rPr lang="da-DK" dirty="0" err="1"/>
              <a:t>orci</a:t>
            </a:r>
            <a:r>
              <a:rPr lang="da-DK" dirty="0"/>
              <a:t> </a:t>
            </a:r>
            <a:r>
              <a:rPr lang="da-DK" dirty="0" err="1"/>
              <a:t>cras</a:t>
            </a:r>
            <a:r>
              <a:rPr lang="da-DK" dirty="0"/>
              <a:t> </a:t>
            </a:r>
            <a:r>
              <a:rPr lang="da-DK" dirty="0" err="1"/>
              <a:t>pretium</a:t>
            </a:r>
            <a:r>
              <a:rPr lang="da-DK" dirty="0"/>
              <a:t>, </a:t>
            </a:r>
            <a:r>
              <a:rPr lang="da-DK" dirty="0" err="1"/>
              <a:t>lobortis</a:t>
            </a:r>
            <a:r>
              <a:rPr lang="da-DK" dirty="0"/>
              <a:t> </a:t>
            </a:r>
            <a:r>
              <a:rPr lang="da-DK" dirty="0" err="1"/>
              <a:t>risus</a:t>
            </a:r>
            <a:r>
              <a:rPr lang="da-DK" dirty="0"/>
              <a:t> </a:t>
            </a:r>
            <a:r>
              <a:rPr lang="da-DK" dirty="0" err="1"/>
              <a:t>lacus</a:t>
            </a:r>
            <a:endParaRPr lang="da-DK" dirty="0"/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BF5EAA9A-48FB-8C4A-A2E6-C8080BF35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753" y="3072853"/>
            <a:ext cx="3717457" cy="20572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EC7740BC-98B5-3E4D-BA46-BE847BD5FD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776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4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F85F721B-CE4C-834D-A203-F24DECCF93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914400"/>
            <a:ext cx="11233150" cy="355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a-DK" dirty="0"/>
              <a:t>Klik for at skrive underrubrik</a:t>
            </a:r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3" name="Pladsholder til tekst 6">
            <a:extLst>
              <a:ext uri="{FF2B5EF4-FFF2-40B4-BE49-F238E27FC236}">
                <a16:creationId xmlns:a16="http://schemas.microsoft.com/office/drawing/2014/main" id="{E844BF1E-F373-524E-9B0A-63CCC68874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31808" y="2565400"/>
            <a:ext cx="2376000" cy="29972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15" name="Pladsholder til tekst 6">
            <a:extLst>
              <a:ext uri="{FF2B5EF4-FFF2-40B4-BE49-F238E27FC236}">
                <a16:creationId xmlns:a16="http://schemas.microsoft.com/office/drawing/2014/main" id="{09E985FD-C073-9D41-96D3-6556EC8957C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31808" y="2159000"/>
            <a:ext cx="2376000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19" name="Pladsholder til tekst 6">
            <a:extLst>
              <a:ext uri="{FF2B5EF4-FFF2-40B4-BE49-F238E27FC236}">
                <a16:creationId xmlns:a16="http://schemas.microsoft.com/office/drawing/2014/main" id="{52F95F0E-7A5D-4048-8BBA-C35CB5A7B3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9425" y="2565400"/>
            <a:ext cx="2376000" cy="29972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21" name="Pladsholder til tekst 6">
            <a:extLst>
              <a:ext uri="{FF2B5EF4-FFF2-40B4-BE49-F238E27FC236}">
                <a16:creationId xmlns:a16="http://schemas.microsoft.com/office/drawing/2014/main" id="{44428DFB-DC1A-6345-B6B2-C8355DBD8D8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425" y="2159000"/>
            <a:ext cx="2376000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22" name="Pladsholder til tekst 6">
            <a:extLst>
              <a:ext uri="{FF2B5EF4-FFF2-40B4-BE49-F238E27FC236}">
                <a16:creationId xmlns:a16="http://schemas.microsoft.com/office/drawing/2014/main" id="{2259C958-947E-4940-87D5-9C471C5C598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36575" y="2565400"/>
            <a:ext cx="2376000" cy="29972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24" name="Pladsholder til tekst 6">
            <a:extLst>
              <a:ext uri="{FF2B5EF4-FFF2-40B4-BE49-F238E27FC236}">
                <a16:creationId xmlns:a16="http://schemas.microsoft.com/office/drawing/2014/main" id="{331EE2F2-9591-1343-80C7-86DE5DF59AC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36575" y="2159000"/>
            <a:ext cx="2376000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25" name="Pladsholder til tekst 6">
            <a:extLst>
              <a:ext uri="{FF2B5EF4-FFF2-40B4-BE49-F238E27FC236}">
                <a16:creationId xmlns:a16="http://schemas.microsoft.com/office/drawing/2014/main" id="{4460B104-B312-F641-8867-3716744F7C5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84191" y="2565400"/>
            <a:ext cx="2376000" cy="29972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27" name="Pladsholder til tekst 6">
            <a:extLst>
              <a:ext uri="{FF2B5EF4-FFF2-40B4-BE49-F238E27FC236}">
                <a16:creationId xmlns:a16="http://schemas.microsoft.com/office/drawing/2014/main" id="{A91DF1BB-0277-0F4E-AB63-4A4648C37E0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84191" y="2159000"/>
            <a:ext cx="2376000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pic>
        <p:nvPicPr>
          <p:cNvPr id="18" name="Billede 1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80FE38D7-D97F-6E4F-A0FC-BF1132F0AF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034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4 kolonner +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F85F721B-CE4C-834D-A203-F24DECCF93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914400"/>
            <a:ext cx="11233150" cy="355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a-DK" dirty="0"/>
              <a:t>Klik for at skrive underrubrik</a:t>
            </a:r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3" name="Pladsholder til tekst 6">
            <a:extLst>
              <a:ext uri="{FF2B5EF4-FFF2-40B4-BE49-F238E27FC236}">
                <a16:creationId xmlns:a16="http://schemas.microsoft.com/office/drawing/2014/main" id="{E844BF1E-F373-524E-9B0A-63CCC68874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31808" y="3683000"/>
            <a:ext cx="2376000" cy="23749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endParaRPr lang="da-DK" dirty="0"/>
          </a:p>
        </p:txBody>
      </p:sp>
      <p:sp>
        <p:nvSpPr>
          <p:cNvPr id="14" name="Pladsholder til billede 12">
            <a:extLst>
              <a:ext uri="{FF2B5EF4-FFF2-40B4-BE49-F238E27FC236}">
                <a16:creationId xmlns:a16="http://schemas.microsoft.com/office/drawing/2014/main" id="{8B48B086-580A-6B45-86DD-76D5818E1FC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899808" y="1651000"/>
            <a:ext cx="1440000" cy="144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Klik på ikonet for at </a:t>
            </a:r>
            <a:br>
              <a:rPr lang="da-DK" dirty="0"/>
            </a:br>
            <a:r>
              <a:rPr lang="da-DK" dirty="0"/>
              <a:t>indsætte et billede/ikon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15" name="Pladsholder til tekst 6">
            <a:extLst>
              <a:ext uri="{FF2B5EF4-FFF2-40B4-BE49-F238E27FC236}">
                <a16:creationId xmlns:a16="http://schemas.microsoft.com/office/drawing/2014/main" id="{09E985FD-C073-9D41-96D3-6556EC8957C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31808" y="3276600"/>
            <a:ext cx="2376000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19" name="Pladsholder til tekst 6">
            <a:extLst>
              <a:ext uri="{FF2B5EF4-FFF2-40B4-BE49-F238E27FC236}">
                <a16:creationId xmlns:a16="http://schemas.microsoft.com/office/drawing/2014/main" id="{52F95F0E-7A5D-4048-8BBA-C35CB5A7B3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9425" y="3683000"/>
            <a:ext cx="2376000" cy="23749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endParaRPr lang="da-DK" dirty="0"/>
          </a:p>
        </p:txBody>
      </p:sp>
      <p:sp>
        <p:nvSpPr>
          <p:cNvPr id="20" name="Pladsholder til billede 12">
            <a:extLst>
              <a:ext uri="{FF2B5EF4-FFF2-40B4-BE49-F238E27FC236}">
                <a16:creationId xmlns:a16="http://schemas.microsoft.com/office/drawing/2014/main" id="{274AFFEC-239E-2C47-9AD5-121548770BD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47425" y="1651000"/>
            <a:ext cx="1440000" cy="144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Klik på ikonet for at </a:t>
            </a:r>
            <a:br>
              <a:rPr lang="da-DK" dirty="0"/>
            </a:br>
            <a:r>
              <a:rPr lang="da-DK" dirty="0"/>
              <a:t>indsætte et billede/ikon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21" name="Pladsholder til tekst 6">
            <a:extLst>
              <a:ext uri="{FF2B5EF4-FFF2-40B4-BE49-F238E27FC236}">
                <a16:creationId xmlns:a16="http://schemas.microsoft.com/office/drawing/2014/main" id="{44428DFB-DC1A-6345-B6B2-C8355DBD8D8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425" y="3276600"/>
            <a:ext cx="2376000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22" name="Pladsholder til tekst 6">
            <a:extLst>
              <a:ext uri="{FF2B5EF4-FFF2-40B4-BE49-F238E27FC236}">
                <a16:creationId xmlns:a16="http://schemas.microsoft.com/office/drawing/2014/main" id="{2259C958-947E-4940-87D5-9C471C5C598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36575" y="3683000"/>
            <a:ext cx="2376000" cy="23749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endParaRPr lang="da-DK" dirty="0"/>
          </a:p>
        </p:txBody>
      </p:sp>
      <p:sp>
        <p:nvSpPr>
          <p:cNvPr id="23" name="Pladsholder til billede 12">
            <a:extLst>
              <a:ext uri="{FF2B5EF4-FFF2-40B4-BE49-F238E27FC236}">
                <a16:creationId xmlns:a16="http://schemas.microsoft.com/office/drawing/2014/main" id="{223A695A-EE7A-5B46-87B0-E74B20C2A8F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804575" y="1651000"/>
            <a:ext cx="1440000" cy="144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Klik på ikonet for at </a:t>
            </a:r>
            <a:br>
              <a:rPr lang="da-DK" dirty="0"/>
            </a:br>
            <a:r>
              <a:rPr lang="da-DK" dirty="0"/>
              <a:t>indsætte et billede/ikon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24" name="Pladsholder til tekst 6">
            <a:extLst>
              <a:ext uri="{FF2B5EF4-FFF2-40B4-BE49-F238E27FC236}">
                <a16:creationId xmlns:a16="http://schemas.microsoft.com/office/drawing/2014/main" id="{331EE2F2-9591-1343-80C7-86DE5DF59AC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36575" y="3276600"/>
            <a:ext cx="2376000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25" name="Pladsholder til tekst 6">
            <a:extLst>
              <a:ext uri="{FF2B5EF4-FFF2-40B4-BE49-F238E27FC236}">
                <a16:creationId xmlns:a16="http://schemas.microsoft.com/office/drawing/2014/main" id="{4460B104-B312-F641-8867-3716744F7C5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84191" y="3683000"/>
            <a:ext cx="2376000" cy="23749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endParaRPr lang="da-DK" dirty="0"/>
          </a:p>
        </p:txBody>
      </p:sp>
      <p:sp>
        <p:nvSpPr>
          <p:cNvPr id="26" name="Pladsholder til billede 12">
            <a:extLst>
              <a:ext uri="{FF2B5EF4-FFF2-40B4-BE49-F238E27FC236}">
                <a16:creationId xmlns:a16="http://schemas.microsoft.com/office/drawing/2014/main" id="{4DFF36BA-D2C7-5E4B-B6D3-7A0FCB10237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852191" y="1651000"/>
            <a:ext cx="1440000" cy="144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Klik på ikonet for at </a:t>
            </a:r>
            <a:br>
              <a:rPr lang="da-DK" dirty="0"/>
            </a:br>
            <a:r>
              <a:rPr lang="da-DK" dirty="0"/>
              <a:t>indsætte et billede/ikon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27" name="Pladsholder til tekst 6">
            <a:extLst>
              <a:ext uri="{FF2B5EF4-FFF2-40B4-BE49-F238E27FC236}">
                <a16:creationId xmlns:a16="http://schemas.microsoft.com/office/drawing/2014/main" id="{A91DF1BB-0277-0F4E-AB63-4A4648C37E0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84191" y="3276600"/>
            <a:ext cx="2376000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pic>
        <p:nvPicPr>
          <p:cNvPr id="28" name="Billede 2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6CB3F0E7-9505-6C4B-A244-E5FAB89327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1338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4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F85F721B-CE4C-834D-A203-F24DECCF93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914400"/>
            <a:ext cx="11233150" cy="355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a-DK" dirty="0"/>
              <a:t>Klik for at skrive underrubrik</a:t>
            </a:r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9" name="Pladsholder til tekst 6">
            <a:extLst>
              <a:ext uri="{FF2B5EF4-FFF2-40B4-BE49-F238E27FC236}">
                <a16:creationId xmlns:a16="http://schemas.microsoft.com/office/drawing/2014/main" id="{52F95F0E-7A5D-4048-8BBA-C35CB5A7B3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9426" y="2057400"/>
            <a:ext cx="5472112" cy="133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21" name="Pladsholder til tekst 6">
            <a:extLst>
              <a:ext uri="{FF2B5EF4-FFF2-40B4-BE49-F238E27FC236}">
                <a16:creationId xmlns:a16="http://schemas.microsoft.com/office/drawing/2014/main" id="{44428DFB-DC1A-6345-B6B2-C8355DBD8D8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426" y="1651000"/>
            <a:ext cx="5472112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30" name="Pladsholder til tekst 6">
            <a:extLst>
              <a:ext uri="{FF2B5EF4-FFF2-40B4-BE49-F238E27FC236}">
                <a16:creationId xmlns:a16="http://schemas.microsoft.com/office/drawing/2014/main" id="{02A46CBF-3DAB-984E-8C95-C91438238CC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9426" y="4174480"/>
            <a:ext cx="5472112" cy="133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32" name="Pladsholder til tekst 6">
            <a:extLst>
              <a:ext uri="{FF2B5EF4-FFF2-40B4-BE49-F238E27FC236}">
                <a16:creationId xmlns:a16="http://schemas.microsoft.com/office/drawing/2014/main" id="{D08E8EAB-4AC5-1E42-8666-17364668499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9426" y="3768080"/>
            <a:ext cx="5472112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33" name="Pladsholder til tekst 6">
            <a:extLst>
              <a:ext uri="{FF2B5EF4-FFF2-40B4-BE49-F238E27FC236}">
                <a16:creationId xmlns:a16="http://schemas.microsoft.com/office/drawing/2014/main" id="{CD3ECBCA-BF72-0041-8B0F-F871C179B83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40464" y="2057400"/>
            <a:ext cx="5480794" cy="133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35" name="Pladsholder til tekst 6">
            <a:extLst>
              <a:ext uri="{FF2B5EF4-FFF2-40B4-BE49-F238E27FC236}">
                <a16:creationId xmlns:a16="http://schemas.microsoft.com/office/drawing/2014/main" id="{65CB8C45-68C1-5340-899A-73CC7304754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40464" y="1651000"/>
            <a:ext cx="5480794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36" name="Pladsholder til tekst 6">
            <a:extLst>
              <a:ext uri="{FF2B5EF4-FFF2-40B4-BE49-F238E27FC236}">
                <a16:creationId xmlns:a16="http://schemas.microsoft.com/office/drawing/2014/main" id="{4ED327BB-7C0E-DB4D-8249-E44382958F7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40464" y="4174480"/>
            <a:ext cx="5480794" cy="133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38" name="Pladsholder til tekst 6">
            <a:extLst>
              <a:ext uri="{FF2B5EF4-FFF2-40B4-BE49-F238E27FC236}">
                <a16:creationId xmlns:a16="http://schemas.microsoft.com/office/drawing/2014/main" id="{E20FCDEC-B14E-1049-B6B0-B7809123E21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40464" y="3768080"/>
            <a:ext cx="5480794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pic>
        <p:nvPicPr>
          <p:cNvPr id="18" name="Billede 1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7C04ECE2-5403-3748-88AA-16598E96FC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424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 slide - m 4 punkter +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F85F721B-CE4C-834D-A203-F24DECCF93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914400"/>
            <a:ext cx="11233150" cy="355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a-DK" dirty="0"/>
              <a:t>Klik for at skrive underrubrik</a:t>
            </a:r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9" name="Pladsholder til tekst 6">
            <a:extLst>
              <a:ext uri="{FF2B5EF4-FFF2-40B4-BE49-F238E27FC236}">
                <a16:creationId xmlns:a16="http://schemas.microsoft.com/office/drawing/2014/main" id="{52F95F0E-7A5D-4048-8BBA-C35CB5A7B3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09724" y="2057400"/>
            <a:ext cx="4341813" cy="133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20" name="Pladsholder til billede 12">
            <a:extLst>
              <a:ext uri="{FF2B5EF4-FFF2-40B4-BE49-F238E27FC236}">
                <a16:creationId xmlns:a16="http://schemas.microsoft.com/office/drawing/2014/main" id="{274AFFEC-239E-2C47-9AD5-121548770BD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79425" y="1651000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21" name="Pladsholder til tekst 6">
            <a:extLst>
              <a:ext uri="{FF2B5EF4-FFF2-40B4-BE49-F238E27FC236}">
                <a16:creationId xmlns:a16="http://schemas.microsoft.com/office/drawing/2014/main" id="{44428DFB-DC1A-6345-B6B2-C8355DBD8D8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609724" y="1651000"/>
            <a:ext cx="4341813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30" name="Pladsholder til tekst 6">
            <a:extLst>
              <a:ext uri="{FF2B5EF4-FFF2-40B4-BE49-F238E27FC236}">
                <a16:creationId xmlns:a16="http://schemas.microsoft.com/office/drawing/2014/main" id="{02A46CBF-3DAB-984E-8C95-C91438238CC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609724" y="4174480"/>
            <a:ext cx="4341813" cy="133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31" name="Pladsholder til billede 12">
            <a:extLst>
              <a:ext uri="{FF2B5EF4-FFF2-40B4-BE49-F238E27FC236}">
                <a16:creationId xmlns:a16="http://schemas.microsoft.com/office/drawing/2014/main" id="{CB0E6E02-FB1A-1E43-A8EB-DA55939F666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79425" y="3768080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32" name="Pladsholder til tekst 6">
            <a:extLst>
              <a:ext uri="{FF2B5EF4-FFF2-40B4-BE49-F238E27FC236}">
                <a16:creationId xmlns:a16="http://schemas.microsoft.com/office/drawing/2014/main" id="{D08E8EAB-4AC5-1E42-8666-17364668499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609724" y="3768080"/>
            <a:ext cx="4341813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33" name="Pladsholder til tekst 6">
            <a:extLst>
              <a:ext uri="{FF2B5EF4-FFF2-40B4-BE49-F238E27FC236}">
                <a16:creationId xmlns:a16="http://schemas.microsoft.com/office/drawing/2014/main" id="{CD3ECBCA-BF72-0041-8B0F-F871C179B83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79444" y="2057400"/>
            <a:ext cx="4341813" cy="133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34" name="Pladsholder til billede 12">
            <a:extLst>
              <a:ext uri="{FF2B5EF4-FFF2-40B4-BE49-F238E27FC236}">
                <a16:creationId xmlns:a16="http://schemas.microsoft.com/office/drawing/2014/main" id="{3709DA0A-2FBE-484A-9ABE-A8BD6FD91C9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249145" y="1651000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35" name="Pladsholder til tekst 6">
            <a:extLst>
              <a:ext uri="{FF2B5EF4-FFF2-40B4-BE49-F238E27FC236}">
                <a16:creationId xmlns:a16="http://schemas.microsoft.com/office/drawing/2014/main" id="{65CB8C45-68C1-5340-899A-73CC7304754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79444" y="1651000"/>
            <a:ext cx="4341813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sp>
        <p:nvSpPr>
          <p:cNvPr id="36" name="Pladsholder til tekst 6">
            <a:extLst>
              <a:ext uri="{FF2B5EF4-FFF2-40B4-BE49-F238E27FC236}">
                <a16:creationId xmlns:a16="http://schemas.microsoft.com/office/drawing/2014/main" id="{4ED327BB-7C0E-DB4D-8249-E44382958F7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379444" y="4174480"/>
            <a:ext cx="4341813" cy="133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, </a:t>
            </a:r>
            <a:r>
              <a:rPr lang="da-DK" dirty="0" err="1"/>
              <a:t>purus</a:t>
            </a:r>
            <a:r>
              <a:rPr lang="da-DK" dirty="0"/>
              <a:t> </a:t>
            </a:r>
            <a:r>
              <a:rPr lang="da-DK" dirty="0" err="1"/>
              <a:t>lectus</a:t>
            </a:r>
            <a:r>
              <a:rPr lang="da-DK" dirty="0"/>
              <a:t> </a:t>
            </a:r>
            <a:r>
              <a:rPr lang="da-DK" dirty="0" err="1"/>
              <a:t>malesuada</a:t>
            </a:r>
            <a:endParaRPr lang="da-DK" dirty="0"/>
          </a:p>
        </p:txBody>
      </p:sp>
      <p:sp>
        <p:nvSpPr>
          <p:cNvPr id="37" name="Pladsholder til billede 12">
            <a:extLst>
              <a:ext uri="{FF2B5EF4-FFF2-40B4-BE49-F238E27FC236}">
                <a16:creationId xmlns:a16="http://schemas.microsoft.com/office/drawing/2014/main" id="{C32BFA7D-3739-E848-8BC5-96AD9EEC21DB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249145" y="3768080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38" name="Pladsholder til tekst 6">
            <a:extLst>
              <a:ext uri="{FF2B5EF4-FFF2-40B4-BE49-F238E27FC236}">
                <a16:creationId xmlns:a16="http://schemas.microsoft.com/office/drawing/2014/main" id="{E20FCDEC-B14E-1049-B6B0-B7809123E21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379444" y="3768080"/>
            <a:ext cx="4341813" cy="2921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Indsæt overskrift her</a:t>
            </a:r>
          </a:p>
        </p:txBody>
      </p:sp>
      <p:pic>
        <p:nvPicPr>
          <p:cNvPr id="22" name="Billede 21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A083E73D-1E3B-3246-9CD1-71A25B7015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035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dsli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/>
          <a:p>
            <a:fld id="{83BDE002-4D08-984E-9A17-29A299F2E8E5}" type="datetimeFigureOut">
              <a:rPr lang="da-DK" smtClean="0"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006-4EAA-9F48-A2A8-3E5B4E2EFF89}" type="slidenum">
              <a:rPr lang="da-DK" smtClean="0"/>
              <a:t>‹nr.›</a:t>
            </a:fld>
            <a:endParaRPr lang="da-DK"/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F85F721B-CE4C-834D-A203-F24DECCF93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914400"/>
            <a:ext cx="11233150" cy="355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a-DK" dirty="0"/>
              <a:t>Klik for at skrive underrubrik</a:t>
            </a:r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4" name="Pladsholder til tekst 6">
            <a:extLst>
              <a:ext uri="{FF2B5EF4-FFF2-40B4-BE49-F238E27FC236}">
                <a16:creationId xmlns:a16="http://schemas.microsoft.com/office/drawing/2014/main" id="{5D530441-7C9B-9943-AE94-1898E0DCC08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9424" y="1993900"/>
            <a:ext cx="2160000" cy="10033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18" name="Pladsholder til tekst 6">
            <a:extLst>
              <a:ext uri="{FF2B5EF4-FFF2-40B4-BE49-F238E27FC236}">
                <a16:creationId xmlns:a16="http://schemas.microsoft.com/office/drawing/2014/main" id="{D68286A7-3C50-E541-A1B7-C3D1C99CA3A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423" y="1587500"/>
            <a:ext cx="2160000" cy="3175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Jan-</a:t>
            </a:r>
            <a:r>
              <a:rPr lang="da-DK" dirty="0" err="1"/>
              <a:t>feb</a:t>
            </a:r>
            <a:endParaRPr lang="da-DK" dirty="0"/>
          </a:p>
        </p:txBody>
      </p:sp>
      <p:sp>
        <p:nvSpPr>
          <p:cNvPr id="45" name="Pladsholder til tekst 6">
            <a:extLst>
              <a:ext uri="{FF2B5EF4-FFF2-40B4-BE49-F238E27FC236}">
                <a16:creationId xmlns:a16="http://schemas.microsoft.com/office/drawing/2014/main" id="{9ECC79A2-5D6B-5D42-8BB3-97CC4410E65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068576" y="1993900"/>
            <a:ext cx="2160000" cy="10033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46" name="Pladsholder til tekst 6">
            <a:extLst>
              <a:ext uri="{FF2B5EF4-FFF2-40B4-BE49-F238E27FC236}">
                <a16:creationId xmlns:a16="http://schemas.microsoft.com/office/drawing/2014/main" id="{36547A22-52D6-F346-ABF4-227AB97C51B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068575" y="1587500"/>
            <a:ext cx="2160000" cy="3175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Maj-Jun</a:t>
            </a:r>
          </a:p>
        </p:txBody>
      </p:sp>
      <p:sp>
        <p:nvSpPr>
          <p:cNvPr id="47" name="Pladsholder til tekst 6">
            <a:extLst>
              <a:ext uri="{FF2B5EF4-FFF2-40B4-BE49-F238E27FC236}">
                <a16:creationId xmlns:a16="http://schemas.microsoft.com/office/drawing/2014/main" id="{45FCA139-6410-FE47-94FF-B029CCD98A3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657728" y="1993900"/>
            <a:ext cx="2160000" cy="10033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48" name="Pladsholder til tekst 6">
            <a:extLst>
              <a:ext uri="{FF2B5EF4-FFF2-40B4-BE49-F238E27FC236}">
                <a16:creationId xmlns:a16="http://schemas.microsoft.com/office/drawing/2014/main" id="{B2D15DF9-3A96-ED45-B196-471F872344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657727" y="1587500"/>
            <a:ext cx="2160000" cy="3175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 err="1"/>
              <a:t>Sep-Okt</a:t>
            </a:r>
            <a:endParaRPr lang="da-DK" dirty="0"/>
          </a:p>
        </p:txBody>
      </p:sp>
      <p:sp>
        <p:nvSpPr>
          <p:cNvPr id="64" name="Pladsholder til tekst 6">
            <a:extLst>
              <a:ext uri="{FF2B5EF4-FFF2-40B4-BE49-F238E27FC236}">
                <a16:creationId xmlns:a16="http://schemas.microsoft.com/office/drawing/2014/main" id="{36E83060-9FFB-E24C-A820-81725B4B756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244724" y="4678412"/>
            <a:ext cx="2160000" cy="10033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65" name="Pladsholder til tekst 6">
            <a:extLst>
              <a:ext uri="{FF2B5EF4-FFF2-40B4-BE49-F238E27FC236}">
                <a16:creationId xmlns:a16="http://schemas.microsoft.com/office/drawing/2014/main" id="{D03A67F1-9F8D-8F4B-B28A-C79CBFD5641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244723" y="4272012"/>
            <a:ext cx="2160000" cy="3175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Mar-</a:t>
            </a:r>
            <a:r>
              <a:rPr lang="da-DK" dirty="0" err="1"/>
              <a:t>Apr</a:t>
            </a:r>
            <a:endParaRPr lang="da-DK" dirty="0"/>
          </a:p>
        </p:txBody>
      </p:sp>
      <p:sp>
        <p:nvSpPr>
          <p:cNvPr id="67" name="Pladsholder til tekst 6">
            <a:extLst>
              <a:ext uri="{FF2B5EF4-FFF2-40B4-BE49-F238E27FC236}">
                <a16:creationId xmlns:a16="http://schemas.microsoft.com/office/drawing/2014/main" id="{227E277B-8B08-B944-9F77-926B2BB1BD7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833876" y="4678412"/>
            <a:ext cx="2160000" cy="10033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68" name="Pladsholder til tekst 6">
            <a:extLst>
              <a:ext uri="{FF2B5EF4-FFF2-40B4-BE49-F238E27FC236}">
                <a16:creationId xmlns:a16="http://schemas.microsoft.com/office/drawing/2014/main" id="{6A05DAB4-967A-D349-A2BD-D2D6439E817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833875" y="4272012"/>
            <a:ext cx="2160000" cy="3175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/>
              <a:t>Jul-</a:t>
            </a:r>
            <a:r>
              <a:rPr lang="da-DK" dirty="0" err="1"/>
              <a:t>Aug</a:t>
            </a:r>
            <a:endParaRPr lang="da-DK" dirty="0"/>
          </a:p>
        </p:txBody>
      </p:sp>
      <p:sp>
        <p:nvSpPr>
          <p:cNvPr id="69" name="Pladsholder til tekst 6">
            <a:extLst>
              <a:ext uri="{FF2B5EF4-FFF2-40B4-BE49-F238E27FC236}">
                <a16:creationId xmlns:a16="http://schemas.microsoft.com/office/drawing/2014/main" id="{F13B7FB4-5429-4040-AF99-CE216280275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423028" y="4678412"/>
            <a:ext cx="2160000" cy="10033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a-DK" dirty="0"/>
              <a:t>Klik for at indsætte tekst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70" name="Pladsholder til tekst 6">
            <a:extLst>
              <a:ext uri="{FF2B5EF4-FFF2-40B4-BE49-F238E27FC236}">
                <a16:creationId xmlns:a16="http://schemas.microsoft.com/office/drawing/2014/main" id="{AB17B3B8-8511-2041-82A1-57127974CE8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423027" y="4272012"/>
            <a:ext cx="2160000" cy="3175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a-DK" dirty="0" err="1"/>
              <a:t>Nov-Dec</a:t>
            </a:r>
            <a:endParaRPr lang="da-DK" dirty="0"/>
          </a:p>
        </p:txBody>
      </p:sp>
      <p:sp>
        <p:nvSpPr>
          <p:cNvPr id="78" name="Pladsholder til billede 12">
            <a:extLst>
              <a:ext uri="{FF2B5EF4-FFF2-40B4-BE49-F238E27FC236}">
                <a16:creationId xmlns:a16="http://schemas.microsoft.com/office/drawing/2014/main" id="{FFF63E73-A6CD-3742-BD22-52D6BEF32970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4698576" y="3827512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79" name="Pladsholder til billede 12">
            <a:extLst>
              <a:ext uri="{FF2B5EF4-FFF2-40B4-BE49-F238E27FC236}">
                <a16:creationId xmlns:a16="http://schemas.microsoft.com/office/drawing/2014/main" id="{B27B4A36-7FA2-C44D-ABFA-8786FCB00723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287728" y="3827512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80" name="Pladsholder til billede 12">
            <a:extLst>
              <a:ext uri="{FF2B5EF4-FFF2-40B4-BE49-F238E27FC236}">
                <a16:creationId xmlns:a16="http://schemas.microsoft.com/office/drawing/2014/main" id="{7885933B-8275-E74D-BD69-109F6818FA2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2874723" y="2610892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81" name="Pladsholder til billede 12">
            <a:extLst>
              <a:ext uri="{FF2B5EF4-FFF2-40B4-BE49-F238E27FC236}">
                <a16:creationId xmlns:a16="http://schemas.microsoft.com/office/drawing/2014/main" id="{54432773-2BB7-9A4B-A667-CBD950FD521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463875" y="2610892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82" name="Pladsholder til billede 12">
            <a:extLst>
              <a:ext uri="{FF2B5EF4-FFF2-40B4-BE49-F238E27FC236}">
                <a16:creationId xmlns:a16="http://schemas.microsoft.com/office/drawing/2014/main" id="{B1D63FA9-127E-5E41-AC5C-F3648EC0210D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053027" y="2610892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sp>
        <p:nvSpPr>
          <p:cNvPr id="83" name="Pladsholder til billede 12">
            <a:extLst>
              <a:ext uri="{FF2B5EF4-FFF2-40B4-BE49-F238E27FC236}">
                <a16:creationId xmlns:a16="http://schemas.microsoft.com/office/drawing/2014/main" id="{CB33018F-4D64-414C-AAF5-6E539E5F8B0C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1109424" y="3827512"/>
            <a:ext cx="900000" cy="900000"/>
          </a:xfrm>
          <a:pattFill prst="pct5">
            <a:fgClr>
              <a:schemeClr val="accent2">
                <a:lumMod val="90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r>
              <a:rPr lang="da-DK" dirty="0"/>
              <a:t>Indsæt billede/ikon</a:t>
            </a:r>
          </a:p>
        </p:txBody>
      </p:sp>
      <p:pic>
        <p:nvPicPr>
          <p:cNvPr id="26" name="Billede 25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25CE7D6F-65E6-2C41-8430-BDEA8D89EA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2994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billede i grafik - Akv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2" name="Pladsholder til billede 7">
            <a:extLst>
              <a:ext uri="{FF2B5EF4-FFF2-40B4-BE49-F238E27FC236}">
                <a16:creationId xmlns:a16="http://schemas.microsoft.com/office/drawing/2014/main" id="{290C99C2-88B0-974B-99D9-33378FBDF03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flipH="1">
            <a:off x="4441660" y="1059109"/>
            <a:ext cx="7785965" cy="465929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5683 w 10000"/>
              <a:gd name="connsiteY3" fmla="*/ 851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3334 w 10000"/>
              <a:gd name="connsiteY3" fmla="*/ 9906 h 10000"/>
              <a:gd name="connsiteX4" fmla="*/ 0 w 10000"/>
              <a:gd name="connsiteY4" fmla="*/ 0 h 10000"/>
              <a:gd name="connsiteX0" fmla="*/ 0 w 10000"/>
              <a:gd name="connsiteY0" fmla="*/ 0 h 10037"/>
              <a:gd name="connsiteX1" fmla="*/ 10000 w 10000"/>
              <a:gd name="connsiteY1" fmla="*/ 0 h 10037"/>
              <a:gd name="connsiteX2" fmla="*/ 10000 w 10000"/>
              <a:gd name="connsiteY2" fmla="*/ 10000 h 10037"/>
              <a:gd name="connsiteX3" fmla="*/ 3454 w 10000"/>
              <a:gd name="connsiteY3" fmla="*/ 10037 h 10037"/>
              <a:gd name="connsiteX4" fmla="*/ 0 w 10000"/>
              <a:gd name="connsiteY4" fmla="*/ 0 h 10037"/>
              <a:gd name="connsiteX0" fmla="*/ 0 w 10000"/>
              <a:gd name="connsiteY0" fmla="*/ 0 h 10018"/>
              <a:gd name="connsiteX1" fmla="*/ 10000 w 10000"/>
              <a:gd name="connsiteY1" fmla="*/ 0 h 10018"/>
              <a:gd name="connsiteX2" fmla="*/ 10000 w 10000"/>
              <a:gd name="connsiteY2" fmla="*/ 10000 h 10018"/>
              <a:gd name="connsiteX3" fmla="*/ 3394 w 10000"/>
              <a:gd name="connsiteY3" fmla="*/ 10018 h 10018"/>
              <a:gd name="connsiteX4" fmla="*/ 0 w 10000"/>
              <a:gd name="connsiteY4" fmla="*/ 0 h 10018"/>
              <a:gd name="connsiteX0" fmla="*/ 0 w 10000"/>
              <a:gd name="connsiteY0" fmla="*/ 0 h 10019"/>
              <a:gd name="connsiteX1" fmla="*/ 10000 w 10000"/>
              <a:gd name="connsiteY1" fmla="*/ 0 h 10019"/>
              <a:gd name="connsiteX2" fmla="*/ 9598 w 10000"/>
              <a:gd name="connsiteY2" fmla="*/ 10019 h 10019"/>
              <a:gd name="connsiteX3" fmla="*/ 3394 w 10000"/>
              <a:gd name="connsiteY3" fmla="*/ 10018 h 10019"/>
              <a:gd name="connsiteX4" fmla="*/ 0 w 10000"/>
              <a:gd name="connsiteY4" fmla="*/ 0 h 10019"/>
              <a:gd name="connsiteX0" fmla="*/ 0 w 13195"/>
              <a:gd name="connsiteY0" fmla="*/ 0 h 10019"/>
              <a:gd name="connsiteX1" fmla="*/ 10000 w 13195"/>
              <a:gd name="connsiteY1" fmla="*/ 0 h 10019"/>
              <a:gd name="connsiteX2" fmla="*/ 13193 w 13195"/>
              <a:gd name="connsiteY2" fmla="*/ 6567 h 10019"/>
              <a:gd name="connsiteX3" fmla="*/ 9598 w 13195"/>
              <a:gd name="connsiteY3" fmla="*/ 10019 h 10019"/>
              <a:gd name="connsiteX4" fmla="*/ 3394 w 13195"/>
              <a:gd name="connsiteY4" fmla="*/ 10018 h 10019"/>
              <a:gd name="connsiteX5" fmla="*/ 0 w 13195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3 h 10022"/>
              <a:gd name="connsiteX1" fmla="*/ 10000 w 13193"/>
              <a:gd name="connsiteY1" fmla="*/ 3 h 10022"/>
              <a:gd name="connsiteX2" fmla="*/ 13193 w 13193"/>
              <a:gd name="connsiteY2" fmla="*/ 6570 h 10022"/>
              <a:gd name="connsiteX3" fmla="*/ 9598 w 13193"/>
              <a:gd name="connsiteY3" fmla="*/ 10022 h 10022"/>
              <a:gd name="connsiteX4" fmla="*/ 3394 w 13193"/>
              <a:gd name="connsiteY4" fmla="*/ 10021 h 10022"/>
              <a:gd name="connsiteX5" fmla="*/ 0 w 13193"/>
              <a:gd name="connsiteY5" fmla="*/ 3 h 1002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4"/>
              <a:gd name="connsiteY0" fmla="*/ 743 h 10762"/>
              <a:gd name="connsiteX1" fmla="*/ 10000 w 13194"/>
              <a:gd name="connsiteY1" fmla="*/ 743 h 10762"/>
              <a:gd name="connsiteX2" fmla="*/ 13193 w 13194"/>
              <a:gd name="connsiteY2" fmla="*/ 7310 h 10762"/>
              <a:gd name="connsiteX3" fmla="*/ 9598 w 13194"/>
              <a:gd name="connsiteY3" fmla="*/ 10762 h 10762"/>
              <a:gd name="connsiteX4" fmla="*/ 3394 w 13194"/>
              <a:gd name="connsiteY4" fmla="*/ 10761 h 10762"/>
              <a:gd name="connsiteX5" fmla="*/ 0 w 13194"/>
              <a:gd name="connsiteY5" fmla="*/ 743 h 10762"/>
              <a:gd name="connsiteX0" fmla="*/ 0 w 13193"/>
              <a:gd name="connsiteY0" fmla="*/ 743 h 10762"/>
              <a:gd name="connsiteX1" fmla="*/ 10000 w 13193"/>
              <a:gd name="connsiteY1" fmla="*/ 743 h 10762"/>
              <a:gd name="connsiteX2" fmla="*/ 13193 w 13193"/>
              <a:gd name="connsiteY2" fmla="*/ 7310 h 10762"/>
              <a:gd name="connsiteX3" fmla="*/ 9598 w 13193"/>
              <a:gd name="connsiteY3" fmla="*/ 10762 h 10762"/>
              <a:gd name="connsiteX4" fmla="*/ 3394 w 13193"/>
              <a:gd name="connsiteY4" fmla="*/ 10761 h 10762"/>
              <a:gd name="connsiteX5" fmla="*/ 0 w 13193"/>
              <a:gd name="connsiteY5" fmla="*/ 743 h 10762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53"/>
              <a:gd name="connsiteY0" fmla="*/ 0 h 10676"/>
              <a:gd name="connsiteX1" fmla="*/ 9980 w 13153"/>
              <a:gd name="connsiteY1" fmla="*/ 0 h 10676"/>
              <a:gd name="connsiteX2" fmla="*/ 13153 w 13153"/>
              <a:gd name="connsiteY2" fmla="*/ 7224 h 10676"/>
              <a:gd name="connsiteX3" fmla="*/ 9558 w 13153"/>
              <a:gd name="connsiteY3" fmla="*/ 10676 h 10676"/>
              <a:gd name="connsiteX4" fmla="*/ 3354 w 13153"/>
              <a:gd name="connsiteY4" fmla="*/ 10675 h 10676"/>
              <a:gd name="connsiteX5" fmla="*/ 0 w 1315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3143 w 13233"/>
              <a:gd name="connsiteY1" fmla="*/ 37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3124 w 13233"/>
              <a:gd name="connsiteY1" fmla="*/ 485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9"/>
              <a:gd name="connsiteY0" fmla="*/ 0 h 10676"/>
              <a:gd name="connsiteX1" fmla="*/ 13239 w 13239"/>
              <a:gd name="connsiteY1" fmla="*/ 37 h 10676"/>
              <a:gd name="connsiteX2" fmla="*/ 13233 w 13239"/>
              <a:gd name="connsiteY2" fmla="*/ 7224 h 10676"/>
              <a:gd name="connsiteX3" fmla="*/ 9638 w 13239"/>
              <a:gd name="connsiteY3" fmla="*/ 10676 h 10676"/>
              <a:gd name="connsiteX4" fmla="*/ 3554 w 13239"/>
              <a:gd name="connsiteY4" fmla="*/ 10675 h 10676"/>
              <a:gd name="connsiteX5" fmla="*/ 0 w 13239"/>
              <a:gd name="connsiteY5" fmla="*/ 0 h 10676"/>
              <a:gd name="connsiteX0" fmla="*/ 0 w 14181"/>
              <a:gd name="connsiteY0" fmla="*/ 0 h 10676"/>
              <a:gd name="connsiteX1" fmla="*/ 13239 w 14181"/>
              <a:gd name="connsiteY1" fmla="*/ 37 h 10676"/>
              <a:gd name="connsiteX2" fmla="*/ 13265 w 14181"/>
              <a:gd name="connsiteY2" fmla="*/ 1871 h 10676"/>
              <a:gd name="connsiteX3" fmla="*/ 13233 w 14181"/>
              <a:gd name="connsiteY3" fmla="*/ 7224 h 10676"/>
              <a:gd name="connsiteX4" fmla="*/ 9638 w 14181"/>
              <a:gd name="connsiteY4" fmla="*/ 10676 h 10676"/>
              <a:gd name="connsiteX5" fmla="*/ 3554 w 14181"/>
              <a:gd name="connsiteY5" fmla="*/ 10675 h 10676"/>
              <a:gd name="connsiteX6" fmla="*/ 0 w 14181"/>
              <a:gd name="connsiteY6" fmla="*/ 0 h 10676"/>
              <a:gd name="connsiteX0" fmla="*/ 0 w 14166"/>
              <a:gd name="connsiteY0" fmla="*/ 0 h 10676"/>
              <a:gd name="connsiteX1" fmla="*/ 13239 w 14166"/>
              <a:gd name="connsiteY1" fmla="*/ 37 h 10676"/>
              <a:gd name="connsiteX2" fmla="*/ 13207 w 14166"/>
              <a:gd name="connsiteY2" fmla="*/ 1907 h 10676"/>
              <a:gd name="connsiteX3" fmla="*/ 13233 w 14166"/>
              <a:gd name="connsiteY3" fmla="*/ 7224 h 10676"/>
              <a:gd name="connsiteX4" fmla="*/ 9638 w 14166"/>
              <a:gd name="connsiteY4" fmla="*/ 10676 h 10676"/>
              <a:gd name="connsiteX5" fmla="*/ 3554 w 14166"/>
              <a:gd name="connsiteY5" fmla="*/ 10675 h 10676"/>
              <a:gd name="connsiteX6" fmla="*/ 0 w 14166"/>
              <a:gd name="connsiteY6" fmla="*/ 0 h 10676"/>
              <a:gd name="connsiteX0" fmla="*/ 0 w 13448"/>
              <a:gd name="connsiteY0" fmla="*/ 0 h 10676"/>
              <a:gd name="connsiteX1" fmla="*/ 13239 w 13448"/>
              <a:gd name="connsiteY1" fmla="*/ 37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448"/>
              <a:gd name="connsiteY0" fmla="*/ 0 h 10676"/>
              <a:gd name="connsiteX1" fmla="*/ 13258 w 13448"/>
              <a:gd name="connsiteY1" fmla="*/ 1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448"/>
              <a:gd name="connsiteY0" fmla="*/ 0 h 10676"/>
              <a:gd name="connsiteX1" fmla="*/ 13200 w 13448"/>
              <a:gd name="connsiteY1" fmla="*/ 1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207"/>
              <a:gd name="connsiteY0" fmla="*/ 0 h 10676"/>
              <a:gd name="connsiteX1" fmla="*/ 13200 w 13207"/>
              <a:gd name="connsiteY1" fmla="*/ 1 h 10676"/>
              <a:gd name="connsiteX2" fmla="*/ 13207 w 13207"/>
              <a:gd name="connsiteY2" fmla="*/ 1907 h 10676"/>
              <a:gd name="connsiteX3" fmla="*/ 10377 w 13207"/>
              <a:gd name="connsiteY3" fmla="*/ 6866 h 10676"/>
              <a:gd name="connsiteX4" fmla="*/ 9638 w 13207"/>
              <a:gd name="connsiteY4" fmla="*/ 10676 h 10676"/>
              <a:gd name="connsiteX5" fmla="*/ 3554 w 13207"/>
              <a:gd name="connsiteY5" fmla="*/ 10675 h 10676"/>
              <a:gd name="connsiteX6" fmla="*/ 0 w 13207"/>
              <a:gd name="connsiteY6" fmla="*/ 0 h 10676"/>
              <a:gd name="connsiteX0" fmla="*/ 0 w 13207"/>
              <a:gd name="connsiteY0" fmla="*/ 0 h 10676"/>
              <a:gd name="connsiteX1" fmla="*/ 13200 w 13207"/>
              <a:gd name="connsiteY1" fmla="*/ 1 h 10676"/>
              <a:gd name="connsiteX2" fmla="*/ 13207 w 13207"/>
              <a:gd name="connsiteY2" fmla="*/ 1907 h 10676"/>
              <a:gd name="connsiteX3" fmla="*/ 8134 w 13207"/>
              <a:gd name="connsiteY3" fmla="*/ 6329 h 10676"/>
              <a:gd name="connsiteX4" fmla="*/ 9638 w 13207"/>
              <a:gd name="connsiteY4" fmla="*/ 10676 h 10676"/>
              <a:gd name="connsiteX5" fmla="*/ 3554 w 13207"/>
              <a:gd name="connsiteY5" fmla="*/ 10675 h 10676"/>
              <a:gd name="connsiteX6" fmla="*/ 0 w 13207"/>
              <a:gd name="connsiteY6" fmla="*/ 0 h 10676"/>
              <a:gd name="connsiteX0" fmla="*/ 0 w 13207"/>
              <a:gd name="connsiteY0" fmla="*/ 0 h 10675"/>
              <a:gd name="connsiteX1" fmla="*/ 13200 w 13207"/>
              <a:gd name="connsiteY1" fmla="*/ 1 h 10675"/>
              <a:gd name="connsiteX2" fmla="*/ 13207 w 13207"/>
              <a:gd name="connsiteY2" fmla="*/ 1907 h 10675"/>
              <a:gd name="connsiteX3" fmla="*/ 8134 w 13207"/>
              <a:gd name="connsiteY3" fmla="*/ 6329 h 10675"/>
              <a:gd name="connsiteX4" fmla="*/ 5996 w 13207"/>
              <a:gd name="connsiteY4" fmla="*/ 8509 h 10675"/>
              <a:gd name="connsiteX5" fmla="*/ 3554 w 13207"/>
              <a:gd name="connsiteY5" fmla="*/ 10675 h 10675"/>
              <a:gd name="connsiteX6" fmla="*/ 0 w 13207"/>
              <a:gd name="connsiteY6" fmla="*/ 0 h 10675"/>
              <a:gd name="connsiteX0" fmla="*/ 0 w 13207"/>
              <a:gd name="connsiteY0" fmla="*/ 0 h 10675"/>
              <a:gd name="connsiteX1" fmla="*/ 13200 w 13207"/>
              <a:gd name="connsiteY1" fmla="*/ 1 h 10675"/>
              <a:gd name="connsiteX2" fmla="*/ 13207 w 13207"/>
              <a:gd name="connsiteY2" fmla="*/ 1907 h 10675"/>
              <a:gd name="connsiteX3" fmla="*/ 8134 w 13207"/>
              <a:gd name="connsiteY3" fmla="*/ 6329 h 10675"/>
              <a:gd name="connsiteX4" fmla="*/ 7625 w 13207"/>
              <a:gd name="connsiteY4" fmla="*/ 9297 h 10675"/>
              <a:gd name="connsiteX5" fmla="*/ 3554 w 13207"/>
              <a:gd name="connsiteY5" fmla="*/ 10675 h 10675"/>
              <a:gd name="connsiteX6" fmla="*/ 0 w 13207"/>
              <a:gd name="connsiteY6" fmla="*/ 0 h 10675"/>
              <a:gd name="connsiteX0" fmla="*/ 0 w 13614"/>
              <a:gd name="connsiteY0" fmla="*/ 0 h 10675"/>
              <a:gd name="connsiteX1" fmla="*/ 13200 w 13614"/>
              <a:gd name="connsiteY1" fmla="*/ 1 h 10675"/>
              <a:gd name="connsiteX2" fmla="*/ 13207 w 13614"/>
              <a:gd name="connsiteY2" fmla="*/ 1907 h 10675"/>
              <a:gd name="connsiteX3" fmla="*/ 7625 w 13614"/>
              <a:gd name="connsiteY3" fmla="*/ 9297 h 10675"/>
              <a:gd name="connsiteX4" fmla="*/ 3554 w 13614"/>
              <a:gd name="connsiteY4" fmla="*/ 10675 h 10675"/>
              <a:gd name="connsiteX5" fmla="*/ 0 w 13614"/>
              <a:gd name="connsiteY5" fmla="*/ 0 h 10675"/>
              <a:gd name="connsiteX0" fmla="*/ 0 w 13614"/>
              <a:gd name="connsiteY0" fmla="*/ 0 h 9297"/>
              <a:gd name="connsiteX1" fmla="*/ 13200 w 13614"/>
              <a:gd name="connsiteY1" fmla="*/ 1 h 9297"/>
              <a:gd name="connsiteX2" fmla="*/ 13207 w 13614"/>
              <a:gd name="connsiteY2" fmla="*/ 1907 h 9297"/>
              <a:gd name="connsiteX3" fmla="*/ 7625 w 13614"/>
              <a:gd name="connsiteY3" fmla="*/ 9297 h 9297"/>
              <a:gd name="connsiteX4" fmla="*/ 6046 w 13614"/>
              <a:gd name="connsiteY4" fmla="*/ 6699 h 9297"/>
              <a:gd name="connsiteX5" fmla="*/ 0 w 13614"/>
              <a:gd name="connsiteY5" fmla="*/ 0 h 9297"/>
              <a:gd name="connsiteX0" fmla="*/ 0 w 10000"/>
              <a:gd name="connsiteY0" fmla="*/ 0 h 10000"/>
              <a:gd name="connsiteX1" fmla="*/ 9696 w 10000"/>
              <a:gd name="connsiteY1" fmla="*/ 1 h 10000"/>
              <a:gd name="connsiteX2" fmla="*/ 9701 w 10000"/>
              <a:gd name="connsiteY2" fmla="*/ 2051 h 10000"/>
              <a:gd name="connsiteX3" fmla="*/ 5601 w 10000"/>
              <a:gd name="connsiteY3" fmla="*/ 10000 h 10000"/>
              <a:gd name="connsiteX4" fmla="*/ 2216 w 10000"/>
              <a:gd name="connsiteY4" fmla="*/ 5357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9696 w 10000"/>
              <a:gd name="connsiteY1" fmla="*/ 1 h 10000"/>
              <a:gd name="connsiteX2" fmla="*/ 9701 w 10000"/>
              <a:gd name="connsiteY2" fmla="*/ 2051 h 10000"/>
              <a:gd name="connsiteX3" fmla="*/ 5601 w 10000"/>
              <a:gd name="connsiteY3" fmla="*/ 10000 h 10000"/>
              <a:gd name="connsiteX4" fmla="*/ 2554 w 10000"/>
              <a:gd name="connsiteY4" fmla="*/ 5145 h 10000"/>
              <a:gd name="connsiteX5" fmla="*/ 0 w 10000"/>
              <a:gd name="connsiteY5" fmla="*/ 0 h 10000"/>
              <a:gd name="connsiteX0" fmla="*/ 3 w 10003"/>
              <a:gd name="connsiteY0" fmla="*/ 0 h 10000"/>
              <a:gd name="connsiteX1" fmla="*/ 9699 w 10003"/>
              <a:gd name="connsiteY1" fmla="*/ 1 h 10000"/>
              <a:gd name="connsiteX2" fmla="*/ 9704 w 10003"/>
              <a:gd name="connsiteY2" fmla="*/ 2051 h 10000"/>
              <a:gd name="connsiteX3" fmla="*/ 5604 w 10003"/>
              <a:gd name="connsiteY3" fmla="*/ 10000 h 10000"/>
              <a:gd name="connsiteX4" fmla="*/ 2149 w 10003"/>
              <a:gd name="connsiteY4" fmla="*/ 5241 h 10000"/>
              <a:gd name="connsiteX5" fmla="*/ 3 w 10003"/>
              <a:gd name="connsiteY5" fmla="*/ 0 h 10000"/>
              <a:gd name="connsiteX0" fmla="*/ 3354 w 8525"/>
              <a:gd name="connsiteY0" fmla="*/ 1887 h 9999"/>
              <a:gd name="connsiteX1" fmla="*/ 8221 w 8525"/>
              <a:gd name="connsiteY1" fmla="*/ 0 h 9999"/>
              <a:gd name="connsiteX2" fmla="*/ 8226 w 8525"/>
              <a:gd name="connsiteY2" fmla="*/ 2050 h 9999"/>
              <a:gd name="connsiteX3" fmla="*/ 4126 w 8525"/>
              <a:gd name="connsiteY3" fmla="*/ 9999 h 9999"/>
              <a:gd name="connsiteX4" fmla="*/ 671 w 8525"/>
              <a:gd name="connsiteY4" fmla="*/ 5240 h 9999"/>
              <a:gd name="connsiteX5" fmla="*/ 3354 w 8525"/>
              <a:gd name="connsiteY5" fmla="*/ 1887 h 9999"/>
              <a:gd name="connsiteX0" fmla="*/ 4233 w 9968"/>
              <a:gd name="connsiteY0" fmla="*/ 0 h 10059"/>
              <a:gd name="connsiteX1" fmla="*/ 9612 w 9968"/>
              <a:gd name="connsiteY1" fmla="*/ 59 h 10059"/>
              <a:gd name="connsiteX2" fmla="*/ 9618 w 9968"/>
              <a:gd name="connsiteY2" fmla="*/ 2109 h 10059"/>
              <a:gd name="connsiteX3" fmla="*/ 4809 w 9968"/>
              <a:gd name="connsiteY3" fmla="*/ 10059 h 10059"/>
              <a:gd name="connsiteX4" fmla="*/ 756 w 9968"/>
              <a:gd name="connsiteY4" fmla="*/ 5300 h 10059"/>
              <a:gd name="connsiteX5" fmla="*/ 4233 w 9968"/>
              <a:gd name="connsiteY5" fmla="*/ 0 h 10059"/>
              <a:gd name="connsiteX0" fmla="*/ 3489 w 9242"/>
              <a:gd name="connsiteY0" fmla="*/ 0 h 10000"/>
              <a:gd name="connsiteX1" fmla="*/ 8885 w 9242"/>
              <a:gd name="connsiteY1" fmla="*/ 59 h 10000"/>
              <a:gd name="connsiteX2" fmla="*/ 8891 w 9242"/>
              <a:gd name="connsiteY2" fmla="*/ 2097 h 10000"/>
              <a:gd name="connsiteX3" fmla="*/ 4066 w 9242"/>
              <a:gd name="connsiteY3" fmla="*/ 10000 h 10000"/>
              <a:gd name="connsiteX4" fmla="*/ 0 w 9242"/>
              <a:gd name="connsiteY4" fmla="*/ 5269 h 10000"/>
              <a:gd name="connsiteX5" fmla="*/ 3489 w 9242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308"/>
              <a:gd name="connsiteY0" fmla="*/ 0 h 10000"/>
              <a:gd name="connsiteX1" fmla="*/ 9614 w 10308"/>
              <a:gd name="connsiteY1" fmla="*/ 59 h 10000"/>
              <a:gd name="connsiteX2" fmla="*/ 9620 w 10308"/>
              <a:gd name="connsiteY2" fmla="*/ 2097 h 10000"/>
              <a:gd name="connsiteX3" fmla="*/ 4399 w 10308"/>
              <a:gd name="connsiteY3" fmla="*/ 10000 h 10000"/>
              <a:gd name="connsiteX4" fmla="*/ 0 w 10308"/>
              <a:gd name="connsiteY4" fmla="*/ 5269 h 10000"/>
              <a:gd name="connsiteX5" fmla="*/ 3775 w 10308"/>
              <a:gd name="connsiteY5" fmla="*/ 0 h 10000"/>
              <a:gd name="connsiteX0" fmla="*/ 3775 w 10308"/>
              <a:gd name="connsiteY0" fmla="*/ 0 h 10000"/>
              <a:gd name="connsiteX1" fmla="*/ 9614 w 10308"/>
              <a:gd name="connsiteY1" fmla="*/ 59 h 10000"/>
              <a:gd name="connsiteX2" fmla="*/ 9620 w 10308"/>
              <a:gd name="connsiteY2" fmla="*/ 2097 h 10000"/>
              <a:gd name="connsiteX3" fmla="*/ 4399 w 10308"/>
              <a:gd name="connsiteY3" fmla="*/ 10000 h 10000"/>
              <a:gd name="connsiteX4" fmla="*/ 0 w 10308"/>
              <a:gd name="connsiteY4" fmla="*/ 5269 h 10000"/>
              <a:gd name="connsiteX5" fmla="*/ 3775 w 10308"/>
              <a:gd name="connsiteY5" fmla="*/ 0 h 10000"/>
              <a:gd name="connsiteX0" fmla="*/ 3775 w 10012"/>
              <a:gd name="connsiteY0" fmla="*/ 0 h 10000"/>
              <a:gd name="connsiteX1" fmla="*/ 9614 w 10012"/>
              <a:gd name="connsiteY1" fmla="*/ 59 h 10000"/>
              <a:gd name="connsiteX2" fmla="*/ 9620 w 10012"/>
              <a:gd name="connsiteY2" fmla="*/ 2097 h 10000"/>
              <a:gd name="connsiteX3" fmla="*/ 4399 w 10012"/>
              <a:gd name="connsiteY3" fmla="*/ 10000 h 10000"/>
              <a:gd name="connsiteX4" fmla="*/ 0 w 10012"/>
              <a:gd name="connsiteY4" fmla="*/ 5269 h 10000"/>
              <a:gd name="connsiteX5" fmla="*/ 3775 w 10012"/>
              <a:gd name="connsiteY5" fmla="*/ 0 h 10000"/>
              <a:gd name="connsiteX0" fmla="*/ 3775 w 9625"/>
              <a:gd name="connsiteY0" fmla="*/ 0 h 10000"/>
              <a:gd name="connsiteX1" fmla="*/ 9614 w 9625"/>
              <a:gd name="connsiteY1" fmla="*/ 59 h 10000"/>
              <a:gd name="connsiteX2" fmla="*/ 9620 w 9625"/>
              <a:gd name="connsiteY2" fmla="*/ 2097 h 10000"/>
              <a:gd name="connsiteX3" fmla="*/ 4399 w 9625"/>
              <a:gd name="connsiteY3" fmla="*/ 10000 h 10000"/>
              <a:gd name="connsiteX4" fmla="*/ 0 w 9625"/>
              <a:gd name="connsiteY4" fmla="*/ 5269 h 10000"/>
              <a:gd name="connsiteX5" fmla="*/ 3775 w 9625"/>
              <a:gd name="connsiteY5" fmla="*/ 0 h 10000"/>
              <a:gd name="connsiteX0" fmla="*/ 3922 w 10000"/>
              <a:gd name="connsiteY0" fmla="*/ 0 h 10000"/>
              <a:gd name="connsiteX1" fmla="*/ 9989 w 10000"/>
              <a:gd name="connsiteY1" fmla="*/ 59 h 10000"/>
              <a:gd name="connsiteX2" fmla="*/ 9995 w 10000"/>
              <a:gd name="connsiteY2" fmla="*/ 2097 h 10000"/>
              <a:gd name="connsiteX3" fmla="*/ 4570 w 10000"/>
              <a:gd name="connsiteY3" fmla="*/ 10000 h 10000"/>
              <a:gd name="connsiteX4" fmla="*/ 0 w 10000"/>
              <a:gd name="connsiteY4" fmla="*/ 5269 h 10000"/>
              <a:gd name="connsiteX5" fmla="*/ 3922 w 10000"/>
              <a:gd name="connsiteY5" fmla="*/ 0 h 10000"/>
              <a:gd name="connsiteX0" fmla="*/ 3922 w 9995"/>
              <a:gd name="connsiteY0" fmla="*/ 0 h 10000"/>
              <a:gd name="connsiteX1" fmla="*/ 9989 w 9995"/>
              <a:gd name="connsiteY1" fmla="*/ 59 h 10000"/>
              <a:gd name="connsiteX2" fmla="*/ 9995 w 9995"/>
              <a:gd name="connsiteY2" fmla="*/ 2097 h 10000"/>
              <a:gd name="connsiteX3" fmla="*/ 4570 w 9995"/>
              <a:gd name="connsiteY3" fmla="*/ 10000 h 10000"/>
              <a:gd name="connsiteX4" fmla="*/ 0 w 9995"/>
              <a:gd name="connsiteY4" fmla="*/ 5269 h 10000"/>
              <a:gd name="connsiteX5" fmla="*/ 3922 w 9995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5 w 11993"/>
              <a:gd name="connsiteY0" fmla="*/ 0 h 10359"/>
              <a:gd name="connsiteX1" fmla="*/ 11987 w 11993"/>
              <a:gd name="connsiteY1" fmla="*/ 418 h 10359"/>
              <a:gd name="connsiteX2" fmla="*/ 11993 w 11993"/>
              <a:gd name="connsiteY2" fmla="*/ 2456 h 10359"/>
              <a:gd name="connsiteX3" fmla="*/ 6565 w 11993"/>
              <a:gd name="connsiteY3" fmla="*/ 10359 h 10359"/>
              <a:gd name="connsiteX4" fmla="*/ 1993 w 11993"/>
              <a:gd name="connsiteY4" fmla="*/ 5628 h 10359"/>
              <a:gd name="connsiteX5" fmla="*/ 5 w 11993"/>
              <a:gd name="connsiteY5" fmla="*/ 0 h 10359"/>
              <a:gd name="connsiteX0" fmla="*/ 5 w 11993"/>
              <a:gd name="connsiteY0" fmla="*/ 0 h 10359"/>
              <a:gd name="connsiteX1" fmla="*/ 8993 w 11993"/>
              <a:gd name="connsiteY1" fmla="*/ 1949 h 10359"/>
              <a:gd name="connsiteX2" fmla="*/ 11993 w 11993"/>
              <a:gd name="connsiteY2" fmla="*/ 2456 h 10359"/>
              <a:gd name="connsiteX3" fmla="*/ 6565 w 11993"/>
              <a:gd name="connsiteY3" fmla="*/ 10359 h 10359"/>
              <a:gd name="connsiteX4" fmla="*/ 1993 w 11993"/>
              <a:gd name="connsiteY4" fmla="*/ 5628 h 10359"/>
              <a:gd name="connsiteX5" fmla="*/ 5 w 11993"/>
              <a:gd name="connsiteY5" fmla="*/ 0 h 10359"/>
              <a:gd name="connsiteX0" fmla="*/ 5 w 13133"/>
              <a:gd name="connsiteY0" fmla="*/ 0 h 10359"/>
              <a:gd name="connsiteX1" fmla="*/ 8993 w 13133"/>
              <a:gd name="connsiteY1" fmla="*/ 1949 h 10359"/>
              <a:gd name="connsiteX2" fmla="*/ 13133 w 13133"/>
              <a:gd name="connsiteY2" fmla="*/ 4939 h 10359"/>
              <a:gd name="connsiteX3" fmla="*/ 6565 w 13133"/>
              <a:gd name="connsiteY3" fmla="*/ 10359 h 10359"/>
              <a:gd name="connsiteX4" fmla="*/ 1993 w 13133"/>
              <a:gd name="connsiteY4" fmla="*/ 5628 h 10359"/>
              <a:gd name="connsiteX5" fmla="*/ 5 w 13133"/>
              <a:gd name="connsiteY5" fmla="*/ 0 h 10359"/>
              <a:gd name="connsiteX0" fmla="*/ 5 w 13133"/>
              <a:gd name="connsiteY0" fmla="*/ 0 h 10359"/>
              <a:gd name="connsiteX1" fmla="*/ 9388 w 13133"/>
              <a:gd name="connsiteY1" fmla="*/ 293 h 10359"/>
              <a:gd name="connsiteX2" fmla="*/ 13133 w 13133"/>
              <a:gd name="connsiteY2" fmla="*/ 4939 h 10359"/>
              <a:gd name="connsiteX3" fmla="*/ 6565 w 13133"/>
              <a:gd name="connsiteY3" fmla="*/ 10359 h 10359"/>
              <a:gd name="connsiteX4" fmla="*/ 1993 w 13133"/>
              <a:gd name="connsiteY4" fmla="*/ 5628 h 10359"/>
              <a:gd name="connsiteX5" fmla="*/ 5 w 13133"/>
              <a:gd name="connsiteY5" fmla="*/ 0 h 10359"/>
              <a:gd name="connsiteX0" fmla="*/ 5 w 13133"/>
              <a:gd name="connsiteY0" fmla="*/ 0 h 10359"/>
              <a:gd name="connsiteX1" fmla="*/ 9388 w 13133"/>
              <a:gd name="connsiteY1" fmla="*/ 293 h 10359"/>
              <a:gd name="connsiteX2" fmla="*/ 13133 w 13133"/>
              <a:gd name="connsiteY2" fmla="*/ 4939 h 10359"/>
              <a:gd name="connsiteX3" fmla="*/ 6565 w 13133"/>
              <a:gd name="connsiteY3" fmla="*/ 10359 h 10359"/>
              <a:gd name="connsiteX4" fmla="*/ 1993 w 13133"/>
              <a:gd name="connsiteY4" fmla="*/ 5628 h 10359"/>
              <a:gd name="connsiteX5" fmla="*/ 5 w 13133"/>
              <a:gd name="connsiteY5" fmla="*/ 0 h 10359"/>
              <a:gd name="connsiteX0" fmla="*/ 5 w 13133"/>
              <a:gd name="connsiteY0" fmla="*/ 0 h 10359"/>
              <a:gd name="connsiteX1" fmla="*/ 9388 w 13133"/>
              <a:gd name="connsiteY1" fmla="*/ 293 h 10359"/>
              <a:gd name="connsiteX2" fmla="*/ 13133 w 13133"/>
              <a:gd name="connsiteY2" fmla="*/ 4939 h 10359"/>
              <a:gd name="connsiteX3" fmla="*/ 6565 w 13133"/>
              <a:gd name="connsiteY3" fmla="*/ 10359 h 10359"/>
              <a:gd name="connsiteX4" fmla="*/ 1993 w 13133"/>
              <a:gd name="connsiteY4" fmla="*/ 5628 h 10359"/>
              <a:gd name="connsiteX5" fmla="*/ 5 w 13133"/>
              <a:gd name="connsiteY5" fmla="*/ 0 h 10359"/>
              <a:gd name="connsiteX0" fmla="*/ 5 w 13194"/>
              <a:gd name="connsiteY0" fmla="*/ 0 h 10359"/>
              <a:gd name="connsiteX1" fmla="*/ 9388 w 13194"/>
              <a:gd name="connsiteY1" fmla="*/ 293 h 10359"/>
              <a:gd name="connsiteX2" fmla="*/ 13194 w 13194"/>
              <a:gd name="connsiteY2" fmla="*/ 4908 h 10359"/>
              <a:gd name="connsiteX3" fmla="*/ 6565 w 13194"/>
              <a:gd name="connsiteY3" fmla="*/ 10359 h 10359"/>
              <a:gd name="connsiteX4" fmla="*/ 1993 w 13194"/>
              <a:gd name="connsiteY4" fmla="*/ 5628 h 10359"/>
              <a:gd name="connsiteX5" fmla="*/ 5 w 13194"/>
              <a:gd name="connsiteY5" fmla="*/ 0 h 10359"/>
              <a:gd name="connsiteX0" fmla="*/ 5 w 13194"/>
              <a:gd name="connsiteY0" fmla="*/ 0 h 7095"/>
              <a:gd name="connsiteX1" fmla="*/ 9388 w 13194"/>
              <a:gd name="connsiteY1" fmla="*/ 293 h 7095"/>
              <a:gd name="connsiteX2" fmla="*/ 13194 w 13194"/>
              <a:gd name="connsiteY2" fmla="*/ 4908 h 7095"/>
              <a:gd name="connsiteX3" fmla="*/ 6322 w 13194"/>
              <a:gd name="connsiteY3" fmla="*/ 7095 h 7095"/>
              <a:gd name="connsiteX4" fmla="*/ 1993 w 13194"/>
              <a:gd name="connsiteY4" fmla="*/ 5628 h 7095"/>
              <a:gd name="connsiteX5" fmla="*/ 5 w 13194"/>
              <a:gd name="connsiteY5" fmla="*/ 0 h 7095"/>
              <a:gd name="connsiteX0" fmla="*/ 36 w 10032"/>
              <a:gd name="connsiteY0" fmla="*/ 0 h 10177"/>
              <a:gd name="connsiteX1" fmla="*/ 7147 w 10032"/>
              <a:gd name="connsiteY1" fmla="*/ 413 h 10177"/>
              <a:gd name="connsiteX2" fmla="*/ 10032 w 10032"/>
              <a:gd name="connsiteY2" fmla="*/ 6918 h 10177"/>
              <a:gd name="connsiteX3" fmla="*/ 4824 w 10032"/>
              <a:gd name="connsiteY3" fmla="*/ 10000 h 10177"/>
              <a:gd name="connsiteX4" fmla="*/ 0 w 10032"/>
              <a:gd name="connsiteY4" fmla="*/ 10177 h 10177"/>
              <a:gd name="connsiteX5" fmla="*/ 36 w 10032"/>
              <a:gd name="connsiteY5" fmla="*/ 0 h 10177"/>
              <a:gd name="connsiteX0" fmla="*/ 67 w 10063"/>
              <a:gd name="connsiteY0" fmla="*/ 0 h 10177"/>
              <a:gd name="connsiteX1" fmla="*/ 7178 w 10063"/>
              <a:gd name="connsiteY1" fmla="*/ 413 h 10177"/>
              <a:gd name="connsiteX2" fmla="*/ 10063 w 10063"/>
              <a:gd name="connsiteY2" fmla="*/ 6918 h 10177"/>
              <a:gd name="connsiteX3" fmla="*/ 4855 w 10063"/>
              <a:gd name="connsiteY3" fmla="*/ 10000 h 10177"/>
              <a:gd name="connsiteX4" fmla="*/ 31 w 10063"/>
              <a:gd name="connsiteY4" fmla="*/ 10177 h 10177"/>
              <a:gd name="connsiteX5" fmla="*/ 67 w 10063"/>
              <a:gd name="connsiteY5" fmla="*/ 0 h 10177"/>
              <a:gd name="connsiteX0" fmla="*/ 36 w 10032"/>
              <a:gd name="connsiteY0" fmla="*/ 0 h 10177"/>
              <a:gd name="connsiteX1" fmla="*/ 7147 w 10032"/>
              <a:gd name="connsiteY1" fmla="*/ 413 h 10177"/>
              <a:gd name="connsiteX2" fmla="*/ 10032 w 10032"/>
              <a:gd name="connsiteY2" fmla="*/ 6918 h 10177"/>
              <a:gd name="connsiteX3" fmla="*/ 4824 w 10032"/>
              <a:gd name="connsiteY3" fmla="*/ 10000 h 10177"/>
              <a:gd name="connsiteX4" fmla="*/ 0 w 10032"/>
              <a:gd name="connsiteY4" fmla="*/ 10177 h 10177"/>
              <a:gd name="connsiteX5" fmla="*/ 36 w 10032"/>
              <a:gd name="connsiteY5" fmla="*/ 0 h 10177"/>
              <a:gd name="connsiteX0" fmla="*/ 13 w 10009"/>
              <a:gd name="connsiteY0" fmla="*/ 0 h 10133"/>
              <a:gd name="connsiteX1" fmla="*/ 7124 w 10009"/>
              <a:gd name="connsiteY1" fmla="*/ 413 h 10133"/>
              <a:gd name="connsiteX2" fmla="*/ 10009 w 10009"/>
              <a:gd name="connsiteY2" fmla="*/ 6918 h 10133"/>
              <a:gd name="connsiteX3" fmla="*/ 4801 w 10009"/>
              <a:gd name="connsiteY3" fmla="*/ 10000 h 10133"/>
              <a:gd name="connsiteX4" fmla="*/ 0 w 10009"/>
              <a:gd name="connsiteY4" fmla="*/ 10133 h 10133"/>
              <a:gd name="connsiteX5" fmla="*/ 13 w 10009"/>
              <a:gd name="connsiteY5" fmla="*/ 0 h 10133"/>
              <a:gd name="connsiteX0" fmla="*/ 4 w 10023"/>
              <a:gd name="connsiteY0" fmla="*/ 0 h 10089"/>
              <a:gd name="connsiteX1" fmla="*/ 7138 w 10023"/>
              <a:gd name="connsiteY1" fmla="*/ 369 h 10089"/>
              <a:gd name="connsiteX2" fmla="*/ 10023 w 10023"/>
              <a:gd name="connsiteY2" fmla="*/ 6874 h 10089"/>
              <a:gd name="connsiteX3" fmla="*/ 4815 w 10023"/>
              <a:gd name="connsiteY3" fmla="*/ 9956 h 10089"/>
              <a:gd name="connsiteX4" fmla="*/ 14 w 10023"/>
              <a:gd name="connsiteY4" fmla="*/ 10089 h 10089"/>
              <a:gd name="connsiteX5" fmla="*/ 4 w 10023"/>
              <a:gd name="connsiteY5" fmla="*/ 0 h 10089"/>
              <a:gd name="connsiteX0" fmla="*/ 25 w 10044"/>
              <a:gd name="connsiteY0" fmla="*/ 0 h 10089"/>
              <a:gd name="connsiteX1" fmla="*/ 7159 w 10044"/>
              <a:gd name="connsiteY1" fmla="*/ 369 h 10089"/>
              <a:gd name="connsiteX2" fmla="*/ 10044 w 10044"/>
              <a:gd name="connsiteY2" fmla="*/ 6874 h 10089"/>
              <a:gd name="connsiteX3" fmla="*/ 4836 w 10044"/>
              <a:gd name="connsiteY3" fmla="*/ 9956 h 10089"/>
              <a:gd name="connsiteX4" fmla="*/ 0 w 10044"/>
              <a:gd name="connsiteY4" fmla="*/ 10089 h 10089"/>
              <a:gd name="connsiteX5" fmla="*/ 25 w 10044"/>
              <a:gd name="connsiteY5" fmla="*/ 0 h 10089"/>
              <a:gd name="connsiteX0" fmla="*/ 5 w 10024"/>
              <a:gd name="connsiteY0" fmla="*/ 0 h 10111"/>
              <a:gd name="connsiteX1" fmla="*/ 7139 w 10024"/>
              <a:gd name="connsiteY1" fmla="*/ 369 h 10111"/>
              <a:gd name="connsiteX2" fmla="*/ 10024 w 10024"/>
              <a:gd name="connsiteY2" fmla="*/ 6874 h 10111"/>
              <a:gd name="connsiteX3" fmla="*/ 4816 w 10024"/>
              <a:gd name="connsiteY3" fmla="*/ 9956 h 10111"/>
              <a:gd name="connsiteX4" fmla="*/ 15 w 10024"/>
              <a:gd name="connsiteY4" fmla="*/ 10111 h 10111"/>
              <a:gd name="connsiteX5" fmla="*/ 5 w 10024"/>
              <a:gd name="connsiteY5" fmla="*/ 0 h 10111"/>
              <a:gd name="connsiteX0" fmla="*/ 5 w 10024"/>
              <a:gd name="connsiteY0" fmla="*/ 0 h 10381"/>
              <a:gd name="connsiteX1" fmla="*/ 7139 w 10024"/>
              <a:gd name="connsiteY1" fmla="*/ 369 h 10381"/>
              <a:gd name="connsiteX2" fmla="*/ 10024 w 10024"/>
              <a:gd name="connsiteY2" fmla="*/ 6874 h 10381"/>
              <a:gd name="connsiteX3" fmla="*/ 15 w 10024"/>
              <a:gd name="connsiteY3" fmla="*/ 10111 h 10381"/>
              <a:gd name="connsiteX4" fmla="*/ 5 w 10024"/>
              <a:gd name="connsiteY4" fmla="*/ 0 h 10381"/>
              <a:gd name="connsiteX0" fmla="*/ 5 w 10024"/>
              <a:gd name="connsiteY0" fmla="*/ 0 h 10381"/>
              <a:gd name="connsiteX1" fmla="*/ 7139 w 10024"/>
              <a:gd name="connsiteY1" fmla="*/ 369 h 10381"/>
              <a:gd name="connsiteX2" fmla="*/ 10024 w 10024"/>
              <a:gd name="connsiteY2" fmla="*/ 6874 h 10381"/>
              <a:gd name="connsiteX3" fmla="*/ 15 w 10024"/>
              <a:gd name="connsiteY3" fmla="*/ 10111 h 10381"/>
              <a:gd name="connsiteX4" fmla="*/ 5 w 10024"/>
              <a:gd name="connsiteY4" fmla="*/ 0 h 10381"/>
              <a:gd name="connsiteX0" fmla="*/ 5 w 10024"/>
              <a:gd name="connsiteY0" fmla="*/ 0 h 10381"/>
              <a:gd name="connsiteX1" fmla="*/ 7139 w 10024"/>
              <a:gd name="connsiteY1" fmla="*/ 369 h 10381"/>
              <a:gd name="connsiteX2" fmla="*/ 10024 w 10024"/>
              <a:gd name="connsiteY2" fmla="*/ 6874 h 10381"/>
              <a:gd name="connsiteX3" fmla="*/ 15 w 10024"/>
              <a:gd name="connsiteY3" fmla="*/ 10111 h 10381"/>
              <a:gd name="connsiteX4" fmla="*/ 5 w 10024"/>
              <a:gd name="connsiteY4" fmla="*/ 0 h 10381"/>
              <a:gd name="connsiteX0" fmla="*/ 5 w 10024"/>
              <a:gd name="connsiteY0" fmla="*/ 0 h 10381"/>
              <a:gd name="connsiteX1" fmla="*/ 7139 w 10024"/>
              <a:gd name="connsiteY1" fmla="*/ 369 h 10381"/>
              <a:gd name="connsiteX2" fmla="*/ 10024 w 10024"/>
              <a:gd name="connsiteY2" fmla="*/ 6874 h 10381"/>
              <a:gd name="connsiteX3" fmla="*/ 15 w 10024"/>
              <a:gd name="connsiteY3" fmla="*/ 10111 h 10381"/>
              <a:gd name="connsiteX4" fmla="*/ 5 w 10024"/>
              <a:gd name="connsiteY4" fmla="*/ 0 h 10381"/>
              <a:gd name="connsiteX0" fmla="*/ 3 w 10034"/>
              <a:gd name="connsiteY0" fmla="*/ 0 h 10513"/>
              <a:gd name="connsiteX1" fmla="*/ 7149 w 10034"/>
              <a:gd name="connsiteY1" fmla="*/ 501 h 10513"/>
              <a:gd name="connsiteX2" fmla="*/ 10034 w 10034"/>
              <a:gd name="connsiteY2" fmla="*/ 7006 h 10513"/>
              <a:gd name="connsiteX3" fmla="*/ 25 w 10034"/>
              <a:gd name="connsiteY3" fmla="*/ 10243 h 10513"/>
              <a:gd name="connsiteX4" fmla="*/ 3 w 10034"/>
              <a:gd name="connsiteY4" fmla="*/ 0 h 10513"/>
              <a:gd name="connsiteX0" fmla="*/ 24 w 10009"/>
              <a:gd name="connsiteY0" fmla="*/ 0 h 10447"/>
              <a:gd name="connsiteX1" fmla="*/ 7124 w 10009"/>
              <a:gd name="connsiteY1" fmla="*/ 435 h 10447"/>
              <a:gd name="connsiteX2" fmla="*/ 10009 w 10009"/>
              <a:gd name="connsiteY2" fmla="*/ 6940 h 10447"/>
              <a:gd name="connsiteX3" fmla="*/ 0 w 10009"/>
              <a:gd name="connsiteY3" fmla="*/ 10177 h 10447"/>
              <a:gd name="connsiteX4" fmla="*/ 24 w 10009"/>
              <a:gd name="connsiteY4" fmla="*/ 0 h 10447"/>
              <a:gd name="connsiteX0" fmla="*/ 12 w 10009"/>
              <a:gd name="connsiteY0" fmla="*/ 0 h 10425"/>
              <a:gd name="connsiteX1" fmla="*/ 7124 w 10009"/>
              <a:gd name="connsiteY1" fmla="*/ 413 h 10425"/>
              <a:gd name="connsiteX2" fmla="*/ 10009 w 10009"/>
              <a:gd name="connsiteY2" fmla="*/ 6918 h 10425"/>
              <a:gd name="connsiteX3" fmla="*/ 0 w 10009"/>
              <a:gd name="connsiteY3" fmla="*/ 10155 h 10425"/>
              <a:gd name="connsiteX4" fmla="*/ 12 w 10009"/>
              <a:gd name="connsiteY4" fmla="*/ 0 h 10425"/>
              <a:gd name="connsiteX0" fmla="*/ 5 w 10014"/>
              <a:gd name="connsiteY0" fmla="*/ 0 h 10403"/>
              <a:gd name="connsiteX1" fmla="*/ 7129 w 10014"/>
              <a:gd name="connsiteY1" fmla="*/ 391 h 10403"/>
              <a:gd name="connsiteX2" fmla="*/ 10014 w 10014"/>
              <a:gd name="connsiteY2" fmla="*/ 6896 h 10403"/>
              <a:gd name="connsiteX3" fmla="*/ 5 w 10014"/>
              <a:gd name="connsiteY3" fmla="*/ 10133 h 10403"/>
              <a:gd name="connsiteX4" fmla="*/ 5 w 10014"/>
              <a:gd name="connsiteY4" fmla="*/ 0 h 10403"/>
              <a:gd name="connsiteX0" fmla="*/ 23 w 10009"/>
              <a:gd name="connsiteY0" fmla="*/ 0 h 10447"/>
              <a:gd name="connsiteX1" fmla="*/ 7124 w 10009"/>
              <a:gd name="connsiteY1" fmla="*/ 435 h 10447"/>
              <a:gd name="connsiteX2" fmla="*/ 10009 w 10009"/>
              <a:gd name="connsiteY2" fmla="*/ 6940 h 10447"/>
              <a:gd name="connsiteX3" fmla="*/ 0 w 10009"/>
              <a:gd name="connsiteY3" fmla="*/ 10177 h 10447"/>
              <a:gd name="connsiteX4" fmla="*/ 23 w 10009"/>
              <a:gd name="connsiteY4" fmla="*/ 0 h 10447"/>
              <a:gd name="connsiteX0" fmla="*/ 5 w 10014"/>
              <a:gd name="connsiteY0" fmla="*/ 0 h 10403"/>
              <a:gd name="connsiteX1" fmla="*/ 7129 w 10014"/>
              <a:gd name="connsiteY1" fmla="*/ 391 h 10403"/>
              <a:gd name="connsiteX2" fmla="*/ 10014 w 10014"/>
              <a:gd name="connsiteY2" fmla="*/ 6896 h 10403"/>
              <a:gd name="connsiteX3" fmla="*/ 5 w 10014"/>
              <a:gd name="connsiteY3" fmla="*/ 10133 h 10403"/>
              <a:gd name="connsiteX4" fmla="*/ 5 w 10014"/>
              <a:gd name="connsiteY4" fmla="*/ 0 h 10403"/>
              <a:gd name="connsiteX0" fmla="*/ 46 w 10055"/>
              <a:gd name="connsiteY0" fmla="*/ 0 h 10383"/>
              <a:gd name="connsiteX1" fmla="*/ 7170 w 10055"/>
              <a:gd name="connsiteY1" fmla="*/ 391 h 10383"/>
              <a:gd name="connsiteX2" fmla="*/ 10055 w 10055"/>
              <a:gd name="connsiteY2" fmla="*/ 6896 h 10383"/>
              <a:gd name="connsiteX3" fmla="*/ 0 w 10055"/>
              <a:gd name="connsiteY3" fmla="*/ 10111 h 10383"/>
              <a:gd name="connsiteX4" fmla="*/ 46 w 10055"/>
              <a:gd name="connsiteY4" fmla="*/ 0 h 10383"/>
              <a:gd name="connsiteX0" fmla="*/ 58 w 10067"/>
              <a:gd name="connsiteY0" fmla="*/ 0 h 10444"/>
              <a:gd name="connsiteX1" fmla="*/ 7182 w 10067"/>
              <a:gd name="connsiteY1" fmla="*/ 391 h 10444"/>
              <a:gd name="connsiteX2" fmla="*/ 10067 w 10067"/>
              <a:gd name="connsiteY2" fmla="*/ 6896 h 10444"/>
              <a:gd name="connsiteX3" fmla="*/ 0 w 10067"/>
              <a:gd name="connsiteY3" fmla="*/ 10177 h 10444"/>
              <a:gd name="connsiteX4" fmla="*/ 58 w 10067"/>
              <a:gd name="connsiteY4" fmla="*/ 0 h 10444"/>
              <a:gd name="connsiteX0" fmla="*/ 3 w 10012"/>
              <a:gd name="connsiteY0" fmla="*/ 0 h 10424"/>
              <a:gd name="connsiteX1" fmla="*/ 7127 w 10012"/>
              <a:gd name="connsiteY1" fmla="*/ 391 h 10424"/>
              <a:gd name="connsiteX2" fmla="*/ 10012 w 10012"/>
              <a:gd name="connsiteY2" fmla="*/ 6896 h 10424"/>
              <a:gd name="connsiteX3" fmla="*/ 72 w 10012"/>
              <a:gd name="connsiteY3" fmla="*/ 10155 h 10424"/>
              <a:gd name="connsiteX4" fmla="*/ 3 w 10012"/>
              <a:gd name="connsiteY4" fmla="*/ 0 h 10424"/>
              <a:gd name="connsiteX0" fmla="*/ 46 w 10055"/>
              <a:gd name="connsiteY0" fmla="*/ 0 h 10424"/>
              <a:gd name="connsiteX1" fmla="*/ 7170 w 10055"/>
              <a:gd name="connsiteY1" fmla="*/ 391 h 10424"/>
              <a:gd name="connsiteX2" fmla="*/ 10055 w 10055"/>
              <a:gd name="connsiteY2" fmla="*/ 6896 h 10424"/>
              <a:gd name="connsiteX3" fmla="*/ 0 w 10055"/>
              <a:gd name="connsiteY3" fmla="*/ 10155 h 10424"/>
              <a:gd name="connsiteX4" fmla="*/ 46 w 10055"/>
              <a:gd name="connsiteY4" fmla="*/ 0 h 10424"/>
              <a:gd name="connsiteX0" fmla="*/ 11 w 10020"/>
              <a:gd name="connsiteY0" fmla="*/ 0 h 10424"/>
              <a:gd name="connsiteX1" fmla="*/ 7135 w 10020"/>
              <a:gd name="connsiteY1" fmla="*/ 391 h 10424"/>
              <a:gd name="connsiteX2" fmla="*/ 10020 w 10020"/>
              <a:gd name="connsiteY2" fmla="*/ 6896 h 10424"/>
              <a:gd name="connsiteX3" fmla="*/ 0 w 10020"/>
              <a:gd name="connsiteY3" fmla="*/ 10155 h 10424"/>
              <a:gd name="connsiteX4" fmla="*/ 11 w 10020"/>
              <a:gd name="connsiteY4" fmla="*/ 0 h 10424"/>
              <a:gd name="connsiteX0" fmla="*/ 11 w 10020"/>
              <a:gd name="connsiteY0" fmla="*/ 0 h 11159"/>
              <a:gd name="connsiteX1" fmla="*/ 7135 w 10020"/>
              <a:gd name="connsiteY1" fmla="*/ 391 h 11159"/>
              <a:gd name="connsiteX2" fmla="*/ 10020 w 10020"/>
              <a:gd name="connsiteY2" fmla="*/ 6896 h 11159"/>
              <a:gd name="connsiteX3" fmla="*/ 0 w 10020"/>
              <a:gd name="connsiteY3" fmla="*/ 10155 h 11159"/>
              <a:gd name="connsiteX4" fmla="*/ 11 w 10020"/>
              <a:gd name="connsiteY4" fmla="*/ 0 h 11159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0" h="11460">
                <a:moveTo>
                  <a:pt x="11" y="0"/>
                </a:moveTo>
                <a:cubicBezTo>
                  <a:pt x="914" y="1444"/>
                  <a:pt x="3709" y="5463"/>
                  <a:pt x="7135" y="391"/>
                </a:cubicBezTo>
                <a:lnTo>
                  <a:pt x="10020" y="6896"/>
                </a:lnTo>
                <a:cubicBezTo>
                  <a:pt x="8061" y="10435"/>
                  <a:pt x="4250" y="13194"/>
                  <a:pt x="0" y="10155"/>
                </a:cubicBezTo>
                <a:cubicBezTo>
                  <a:pt x="18" y="5066"/>
                  <a:pt x="-7" y="5088"/>
                  <a:pt x="1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et</a:t>
            </a:r>
            <a:br>
              <a:rPr lang="da-DK" dirty="0"/>
            </a:br>
            <a:r>
              <a:rPr lang="da-DK" dirty="0"/>
              <a:t>billede i det grafiske element eller ved at trække</a:t>
            </a:r>
            <a:br>
              <a:rPr lang="da-DK" dirty="0"/>
            </a:br>
            <a:r>
              <a:rPr lang="da-DK" dirty="0"/>
              <a:t>og slippe billedet ind på slidet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76617A3F-7AFB-E847-A694-0AF46C4B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41325"/>
            <a:ext cx="4160308" cy="1844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pic>
        <p:nvPicPr>
          <p:cNvPr id="8" name="Billede 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A1BD54AD-7520-7F41-81AA-0542FD5687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95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billede i grafik - Blomme">
    <p:bg>
      <p:bgPr>
        <a:solidFill>
          <a:srgbClr val="4020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2" name="Pladsholder til billede 7">
            <a:extLst>
              <a:ext uri="{FF2B5EF4-FFF2-40B4-BE49-F238E27FC236}">
                <a16:creationId xmlns:a16="http://schemas.microsoft.com/office/drawing/2014/main" id="{290C99C2-88B0-974B-99D9-33378FBDF03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53790" y="1059109"/>
            <a:ext cx="7785965" cy="465929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5683 w 10000"/>
              <a:gd name="connsiteY3" fmla="*/ 851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3334 w 10000"/>
              <a:gd name="connsiteY3" fmla="*/ 9906 h 10000"/>
              <a:gd name="connsiteX4" fmla="*/ 0 w 10000"/>
              <a:gd name="connsiteY4" fmla="*/ 0 h 10000"/>
              <a:gd name="connsiteX0" fmla="*/ 0 w 10000"/>
              <a:gd name="connsiteY0" fmla="*/ 0 h 10037"/>
              <a:gd name="connsiteX1" fmla="*/ 10000 w 10000"/>
              <a:gd name="connsiteY1" fmla="*/ 0 h 10037"/>
              <a:gd name="connsiteX2" fmla="*/ 10000 w 10000"/>
              <a:gd name="connsiteY2" fmla="*/ 10000 h 10037"/>
              <a:gd name="connsiteX3" fmla="*/ 3454 w 10000"/>
              <a:gd name="connsiteY3" fmla="*/ 10037 h 10037"/>
              <a:gd name="connsiteX4" fmla="*/ 0 w 10000"/>
              <a:gd name="connsiteY4" fmla="*/ 0 h 10037"/>
              <a:gd name="connsiteX0" fmla="*/ 0 w 10000"/>
              <a:gd name="connsiteY0" fmla="*/ 0 h 10018"/>
              <a:gd name="connsiteX1" fmla="*/ 10000 w 10000"/>
              <a:gd name="connsiteY1" fmla="*/ 0 h 10018"/>
              <a:gd name="connsiteX2" fmla="*/ 10000 w 10000"/>
              <a:gd name="connsiteY2" fmla="*/ 10000 h 10018"/>
              <a:gd name="connsiteX3" fmla="*/ 3394 w 10000"/>
              <a:gd name="connsiteY3" fmla="*/ 10018 h 10018"/>
              <a:gd name="connsiteX4" fmla="*/ 0 w 10000"/>
              <a:gd name="connsiteY4" fmla="*/ 0 h 10018"/>
              <a:gd name="connsiteX0" fmla="*/ 0 w 10000"/>
              <a:gd name="connsiteY0" fmla="*/ 0 h 10019"/>
              <a:gd name="connsiteX1" fmla="*/ 10000 w 10000"/>
              <a:gd name="connsiteY1" fmla="*/ 0 h 10019"/>
              <a:gd name="connsiteX2" fmla="*/ 9598 w 10000"/>
              <a:gd name="connsiteY2" fmla="*/ 10019 h 10019"/>
              <a:gd name="connsiteX3" fmla="*/ 3394 w 10000"/>
              <a:gd name="connsiteY3" fmla="*/ 10018 h 10019"/>
              <a:gd name="connsiteX4" fmla="*/ 0 w 10000"/>
              <a:gd name="connsiteY4" fmla="*/ 0 h 10019"/>
              <a:gd name="connsiteX0" fmla="*/ 0 w 13195"/>
              <a:gd name="connsiteY0" fmla="*/ 0 h 10019"/>
              <a:gd name="connsiteX1" fmla="*/ 10000 w 13195"/>
              <a:gd name="connsiteY1" fmla="*/ 0 h 10019"/>
              <a:gd name="connsiteX2" fmla="*/ 13193 w 13195"/>
              <a:gd name="connsiteY2" fmla="*/ 6567 h 10019"/>
              <a:gd name="connsiteX3" fmla="*/ 9598 w 13195"/>
              <a:gd name="connsiteY3" fmla="*/ 10019 h 10019"/>
              <a:gd name="connsiteX4" fmla="*/ 3394 w 13195"/>
              <a:gd name="connsiteY4" fmla="*/ 10018 h 10019"/>
              <a:gd name="connsiteX5" fmla="*/ 0 w 13195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3 h 10022"/>
              <a:gd name="connsiteX1" fmla="*/ 10000 w 13193"/>
              <a:gd name="connsiteY1" fmla="*/ 3 h 10022"/>
              <a:gd name="connsiteX2" fmla="*/ 13193 w 13193"/>
              <a:gd name="connsiteY2" fmla="*/ 6570 h 10022"/>
              <a:gd name="connsiteX3" fmla="*/ 9598 w 13193"/>
              <a:gd name="connsiteY3" fmla="*/ 10022 h 10022"/>
              <a:gd name="connsiteX4" fmla="*/ 3394 w 13193"/>
              <a:gd name="connsiteY4" fmla="*/ 10021 h 10022"/>
              <a:gd name="connsiteX5" fmla="*/ 0 w 13193"/>
              <a:gd name="connsiteY5" fmla="*/ 3 h 1002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4"/>
              <a:gd name="connsiteY0" fmla="*/ 743 h 10762"/>
              <a:gd name="connsiteX1" fmla="*/ 10000 w 13194"/>
              <a:gd name="connsiteY1" fmla="*/ 743 h 10762"/>
              <a:gd name="connsiteX2" fmla="*/ 13193 w 13194"/>
              <a:gd name="connsiteY2" fmla="*/ 7310 h 10762"/>
              <a:gd name="connsiteX3" fmla="*/ 9598 w 13194"/>
              <a:gd name="connsiteY3" fmla="*/ 10762 h 10762"/>
              <a:gd name="connsiteX4" fmla="*/ 3394 w 13194"/>
              <a:gd name="connsiteY4" fmla="*/ 10761 h 10762"/>
              <a:gd name="connsiteX5" fmla="*/ 0 w 13194"/>
              <a:gd name="connsiteY5" fmla="*/ 743 h 10762"/>
              <a:gd name="connsiteX0" fmla="*/ 0 w 13193"/>
              <a:gd name="connsiteY0" fmla="*/ 743 h 10762"/>
              <a:gd name="connsiteX1" fmla="*/ 10000 w 13193"/>
              <a:gd name="connsiteY1" fmla="*/ 743 h 10762"/>
              <a:gd name="connsiteX2" fmla="*/ 13193 w 13193"/>
              <a:gd name="connsiteY2" fmla="*/ 7310 h 10762"/>
              <a:gd name="connsiteX3" fmla="*/ 9598 w 13193"/>
              <a:gd name="connsiteY3" fmla="*/ 10762 h 10762"/>
              <a:gd name="connsiteX4" fmla="*/ 3394 w 13193"/>
              <a:gd name="connsiteY4" fmla="*/ 10761 h 10762"/>
              <a:gd name="connsiteX5" fmla="*/ 0 w 13193"/>
              <a:gd name="connsiteY5" fmla="*/ 743 h 10762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53"/>
              <a:gd name="connsiteY0" fmla="*/ 0 h 10676"/>
              <a:gd name="connsiteX1" fmla="*/ 9980 w 13153"/>
              <a:gd name="connsiteY1" fmla="*/ 0 h 10676"/>
              <a:gd name="connsiteX2" fmla="*/ 13153 w 13153"/>
              <a:gd name="connsiteY2" fmla="*/ 7224 h 10676"/>
              <a:gd name="connsiteX3" fmla="*/ 9558 w 13153"/>
              <a:gd name="connsiteY3" fmla="*/ 10676 h 10676"/>
              <a:gd name="connsiteX4" fmla="*/ 3354 w 13153"/>
              <a:gd name="connsiteY4" fmla="*/ 10675 h 10676"/>
              <a:gd name="connsiteX5" fmla="*/ 0 w 1315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3143 w 13233"/>
              <a:gd name="connsiteY1" fmla="*/ 37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3124 w 13233"/>
              <a:gd name="connsiteY1" fmla="*/ 485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9"/>
              <a:gd name="connsiteY0" fmla="*/ 0 h 10676"/>
              <a:gd name="connsiteX1" fmla="*/ 13239 w 13239"/>
              <a:gd name="connsiteY1" fmla="*/ 37 h 10676"/>
              <a:gd name="connsiteX2" fmla="*/ 13233 w 13239"/>
              <a:gd name="connsiteY2" fmla="*/ 7224 h 10676"/>
              <a:gd name="connsiteX3" fmla="*/ 9638 w 13239"/>
              <a:gd name="connsiteY3" fmla="*/ 10676 h 10676"/>
              <a:gd name="connsiteX4" fmla="*/ 3554 w 13239"/>
              <a:gd name="connsiteY4" fmla="*/ 10675 h 10676"/>
              <a:gd name="connsiteX5" fmla="*/ 0 w 13239"/>
              <a:gd name="connsiteY5" fmla="*/ 0 h 10676"/>
              <a:gd name="connsiteX0" fmla="*/ 0 w 14181"/>
              <a:gd name="connsiteY0" fmla="*/ 0 h 10676"/>
              <a:gd name="connsiteX1" fmla="*/ 13239 w 14181"/>
              <a:gd name="connsiteY1" fmla="*/ 37 h 10676"/>
              <a:gd name="connsiteX2" fmla="*/ 13265 w 14181"/>
              <a:gd name="connsiteY2" fmla="*/ 1871 h 10676"/>
              <a:gd name="connsiteX3" fmla="*/ 13233 w 14181"/>
              <a:gd name="connsiteY3" fmla="*/ 7224 h 10676"/>
              <a:gd name="connsiteX4" fmla="*/ 9638 w 14181"/>
              <a:gd name="connsiteY4" fmla="*/ 10676 h 10676"/>
              <a:gd name="connsiteX5" fmla="*/ 3554 w 14181"/>
              <a:gd name="connsiteY5" fmla="*/ 10675 h 10676"/>
              <a:gd name="connsiteX6" fmla="*/ 0 w 14181"/>
              <a:gd name="connsiteY6" fmla="*/ 0 h 10676"/>
              <a:gd name="connsiteX0" fmla="*/ 0 w 14166"/>
              <a:gd name="connsiteY0" fmla="*/ 0 h 10676"/>
              <a:gd name="connsiteX1" fmla="*/ 13239 w 14166"/>
              <a:gd name="connsiteY1" fmla="*/ 37 h 10676"/>
              <a:gd name="connsiteX2" fmla="*/ 13207 w 14166"/>
              <a:gd name="connsiteY2" fmla="*/ 1907 h 10676"/>
              <a:gd name="connsiteX3" fmla="*/ 13233 w 14166"/>
              <a:gd name="connsiteY3" fmla="*/ 7224 h 10676"/>
              <a:gd name="connsiteX4" fmla="*/ 9638 w 14166"/>
              <a:gd name="connsiteY4" fmla="*/ 10676 h 10676"/>
              <a:gd name="connsiteX5" fmla="*/ 3554 w 14166"/>
              <a:gd name="connsiteY5" fmla="*/ 10675 h 10676"/>
              <a:gd name="connsiteX6" fmla="*/ 0 w 14166"/>
              <a:gd name="connsiteY6" fmla="*/ 0 h 10676"/>
              <a:gd name="connsiteX0" fmla="*/ 0 w 13448"/>
              <a:gd name="connsiteY0" fmla="*/ 0 h 10676"/>
              <a:gd name="connsiteX1" fmla="*/ 13239 w 13448"/>
              <a:gd name="connsiteY1" fmla="*/ 37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448"/>
              <a:gd name="connsiteY0" fmla="*/ 0 h 10676"/>
              <a:gd name="connsiteX1" fmla="*/ 13258 w 13448"/>
              <a:gd name="connsiteY1" fmla="*/ 1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448"/>
              <a:gd name="connsiteY0" fmla="*/ 0 h 10676"/>
              <a:gd name="connsiteX1" fmla="*/ 13200 w 13448"/>
              <a:gd name="connsiteY1" fmla="*/ 1 h 10676"/>
              <a:gd name="connsiteX2" fmla="*/ 13207 w 13448"/>
              <a:gd name="connsiteY2" fmla="*/ 1907 h 10676"/>
              <a:gd name="connsiteX3" fmla="*/ 13233 w 13448"/>
              <a:gd name="connsiteY3" fmla="*/ 7224 h 10676"/>
              <a:gd name="connsiteX4" fmla="*/ 9638 w 13448"/>
              <a:gd name="connsiteY4" fmla="*/ 10676 h 10676"/>
              <a:gd name="connsiteX5" fmla="*/ 3554 w 13448"/>
              <a:gd name="connsiteY5" fmla="*/ 10675 h 10676"/>
              <a:gd name="connsiteX6" fmla="*/ 0 w 13448"/>
              <a:gd name="connsiteY6" fmla="*/ 0 h 10676"/>
              <a:gd name="connsiteX0" fmla="*/ 0 w 13207"/>
              <a:gd name="connsiteY0" fmla="*/ 0 h 10676"/>
              <a:gd name="connsiteX1" fmla="*/ 13200 w 13207"/>
              <a:gd name="connsiteY1" fmla="*/ 1 h 10676"/>
              <a:gd name="connsiteX2" fmla="*/ 13207 w 13207"/>
              <a:gd name="connsiteY2" fmla="*/ 1907 h 10676"/>
              <a:gd name="connsiteX3" fmla="*/ 10377 w 13207"/>
              <a:gd name="connsiteY3" fmla="*/ 6866 h 10676"/>
              <a:gd name="connsiteX4" fmla="*/ 9638 w 13207"/>
              <a:gd name="connsiteY4" fmla="*/ 10676 h 10676"/>
              <a:gd name="connsiteX5" fmla="*/ 3554 w 13207"/>
              <a:gd name="connsiteY5" fmla="*/ 10675 h 10676"/>
              <a:gd name="connsiteX6" fmla="*/ 0 w 13207"/>
              <a:gd name="connsiteY6" fmla="*/ 0 h 10676"/>
              <a:gd name="connsiteX0" fmla="*/ 0 w 13207"/>
              <a:gd name="connsiteY0" fmla="*/ 0 h 10676"/>
              <a:gd name="connsiteX1" fmla="*/ 13200 w 13207"/>
              <a:gd name="connsiteY1" fmla="*/ 1 h 10676"/>
              <a:gd name="connsiteX2" fmla="*/ 13207 w 13207"/>
              <a:gd name="connsiteY2" fmla="*/ 1907 h 10676"/>
              <a:gd name="connsiteX3" fmla="*/ 8134 w 13207"/>
              <a:gd name="connsiteY3" fmla="*/ 6329 h 10676"/>
              <a:gd name="connsiteX4" fmla="*/ 9638 w 13207"/>
              <a:gd name="connsiteY4" fmla="*/ 10676 h 10676"/>
              <a:gd name="connsiteX5" fmla="*/ 3554 w 13207"/>
              <a:gd name="connsiteY5" fmla="*/ 10675 h 10676"/>
              <a:gd name="connsiteX6" fmla="*/ 0 w 13207"/>
              <a:gd name="connsiteY6" fmla="*/ 0 h 10676"/>
              <a:gd name="connsiteX0" fmla="*/ 0 w 13207"/>
              <a:gd name="connsiteY0" fmla="*/ 0 h 10675"/>
              <a:gd name="connsiteX1" fmla="*/ 13200 w 13207"/>
              <a:gd name="connsiteY1" fmla="*/ 1 h 10675"/>
              <a:gd name="connsiteX2" fmla="*/ 13207 w 13207"/>
              <a:gd name="connsiteY2" fmla="*/ 1907 h 10675"/>
              <a:gd name="connsiteX3" fmla="*/ 8134 w 13207"/>
              <a:gd name="connsiteY3" fmla="*/ 6329 h 10675"/>
              <a:gd name="connsiteX4" fmla="*/ 5996 w 13207"/>
              <a:gd name="connsiteY4" fmla="*/ 8509 h 10675"/>
              <a:gd name="connsiteX5" fmla="*/ 3554 w 13207"/>
              <a:gd name="connsiteY5" fmla="*/ 10675 h 10675"/>
              <a:gd name="connsiteX6" fmla="*/ 0 w 13207"/>
              <a:gd name="connsiteY6" fmla="*/ 0 h 10675"/>
              <a:gd name="connsiteX0" fmla="*/ 0 w 13207"/>
              <a:gd name="connsiteY0" fmla="*/ 0 h 10675"/>
              <a:gd name="connsiteX1" fmla="*/ 13200 w 13207"/>
              <a:gd name="connsiteY1" fmla="*/ 1 h 10675"/>
              <a:gd name="connsiteX2" fmla="*/ 13207 w 13207"/>
              <a:gd name="connsiteY2" fmla="*/ 1907 h 10675"/>
              <a:gd name="connsiteX3" fmla="*/ 8134 w 13207"/>
              <a:gd name="connsiteY3" fmla="*/ 6329 h 10675"/>
              <a:gd name="connsiteX4" fmla="*/ 7625 w 13207"/>
              <a:gd name="connsiteY4" fmla="*/ 9297 h 10675"/>
              <a:gd name="connsiteX5" fmla="*/ 3554 w 13207"/>
              <a:gd name="connsiteY5" fmla="*/ 10675 h 10675"/>
              <a:gd name="connsiteX6" fmla="*/ 0 w 13207"/>
              <a:gd name="connsiteY6" fmla="*/ 0 h 10675"/>
              <a:gd name="connsiteX0" fmla="*/ 0 w 13614"/>
              <a:gd name="connsiteY0" fmla="*/ 0 h 10675"/>
              <a:gd name="connsiteX1" fmla="*/ 13200 w 13614"/>
              <a:gd name="connsiteY1" fmla="*/ 1 h 10675"/>
              <a:gd name="connsiteX2" fmla="*/ 13207 w 13614"/>
              <a:gd name="connsiteY2" fmla="*/ 1907 h 10675"/>
              <a:gd name="connsiteX3" fmla="*/ 7625 w 13614"/>
              <a:gd name="connsiteY3" fmla="*/ 9297 h 10675"/>
              <a:gd name="connsiteX4" fmla="*/ 3554 w 13614"/>
              <a:gd name="connsiteY4" fmla="*/ 10675 h 10675"/>
              <a:gd name="connsiteX5" fmla="*/ 0 w 13614"/>
              <a:gd name="connsiteY5" fmla="*/ 0 h 10675"/>
              <a:gd name="connsiteX0" fmla="*/ 0 w 13614"/>
              <a:gd name="connsiteY0" fmla="*/ 0 h 9297"/>
              <a:gd name="connsiteX1" fmla="*/ 13200 w 13614"/>
              <a:gd name="connsiteY1" fmla="*/ 1 h 9297"/>
              <a:gd name="connsiteX2" fmla="*/ 13207 w 13614"/>
              <a:gd name="connsiteY2" fmla="*/ 1907 h 9297"/>
              <a:gd name="connsiteX3" fmla="*/ 7625 w 13614"/>
              <a:gd name="connsiteY3" fmla="*/ 9297 h 9297"/>
              <a:gd name="connsiteX4" fmla="*/ 6046 w 13614"/>
              <a:gd name="connsiteY4" fmla="*/ 6699 h 9297"/>
              <a:gd name="connsiteX5" fmla="*/ 0 w 13614"/>
              <a:gd name="connsiteY5" fmla="*/ 0 h 9297"/>
              <a:gd name="connsiteX0" fmla="*/ 0 w 10000"/>
              <a:gd name="connsiteY0" fmla="*/ 0 h 10000"/>
              <a:gd name="connsiteX1" fmla="*/ 9696 w 10000"/>
              <a:gd name="connsiteY1" fmla="*/ 1 h 10000"/>
              <a:gd name="connsiteX2" fmla="*/ 9701 w 10000"/>
              <a:gd name="connsiteY2" fmla="*/ 2051 h 10000"/>
              <a:gd name="connsiteX3" fmla="*/ 5601 w 10000"/>
              <a:gd name="connsiteY3" fmla="*/ 10000 h 10000"/>
              <a:gd name="connsiteX4" fmla="*/ 2216 w 10000"/>
              <a:gd name="connsiteY4" fmla="*/ 5357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9696 w 10000"/>
              <a:gd name="connsiteY1" fmla="*/ 1 h 10000"/>
              <a:gd name="connsiteX2" fmla="*/ 9701 w 10000"/>
              <a:gd name="connsiteY2" fmla="*/ 2051 h 10000"/>
              <a:gd name="connsiteX3" fmla="*/ 5601 w 10000"/>
              <a:gd name="connsiteY3" fmla="*/ 10000 h 10000"/>
              <a:gd name="connsiteX4" fmla="*/ 2554 w 10000"/>
              <a:gd name="connsiteY4" fmla="*/ 5145 h 10000"/>
              <a:gd name="connsiteX5" fmla="*/ 0 w 10000"/>
              <a:gd name="connsiteY5" fmla="*/ 0 h 10000"/>
              <a:gd name="connsiteX0" fmla="*/ 3 w 10003"/>
              <a:gd name="connsiteY0" fmla="*/ 0 h 10000"/>
              <a:gd name="connsiteX1" fmla="*/ 9699 w 10003"/>
              <a:gd name="connsiteY1" fmla="*/ 1 h 10000"/>
              <a:gd name="connsiteX2" fmla="*/ 9704 w 10003"/>
              <a:gd name="connsiteY2" fmla="*/ 2051 h 10000"/>
              <a:gd name="connsiteX3" fmla="*/ 5604 w 10003"/>
              <a:gd name="connsiteY3" fmla="*/ 10000 h 10000"/>
              <a:gd name="connsiteX4" fmla="*/ 2149 w 10003"/>
              <a:gd name="connsiteY4" fmla="*/ 5241 h 10000"/>
              <a:gd name="connsiteX5" fmla="*/ 3 w 10003"/>
              <a:gd name="connsiteY5" fmla="*/ 0 h 10000"/>
              <a:gd name="connsiteX0" fmla="*/ 3354 w 8525"/>
              <a:gd name="connsiteY0" fmla="*/ 1887 h 9999"/>
              <a:gd name="connsiteX1" fmla="*/ 8221 w 8525"/>
              <a:gd name="connsiteY1" fmla="*/ 0 h 9999"/>
              <a:gd name="connsiteX2" fmla="*/ 8226 w 8525"/>
              <a:gd name="connsiteY2" fmla="*/ 2050 h 9999"/>
              <a:gd name="connsiteX3" fmla="*/ 4126 w 8525"/>
              <a:gd name="connsiteY3" fmla="*/ 9999 h 9999"/>
              <a:gd name="connsiteX4" fmla="*/ 671 w 8525"/>
              <a:gd name="connsiteY4" fmla="*/ 5240 h 9999"/>
              <a:gd name="connsiteX5" fmla="*/ 3354 w 8525"/>
              <a:gd name="connsiteY5" fmla="*/ 1887 h 9999"/>
              <a:gd name="connsiteX0" fmla="*/ 4233 w 9968"/>
              <a:gd name="connsiteY0" fmla="*/ 0 h 10059"/>
              <a:gd name="connsiteX1" fmla="*/ 9612 w 9968"/>
              <a:gd name="connsiteY1" fmla="*/ 59 h 10059"/>
              <a:gd name="connsiteX2" fmla="*/ 9618 w 9968"/>
              <a:gd name="connsiteY2" fmla="*/ 2109 h 10059"/>
              <a:gd name="connsiteX3" fmla="*/ 4809 w 9968"/>
              <a:gd name="connsiteY3" fmla="*/ 10059 h 10059"/>
              <a:gd name="connsiteX4" fmla="*/ 756 w 9968"/>
              <a:gd name="connsiteY4" fmla="*/ 5300 h 10059"/>
              <a:gd name="connsiteX5" fmla="*/ 4233 w 9968"/>
              <a:gd name="connsiteY5" fmla="*/ 0 h 10059"/>
              <a:gd name="connsiteX0" fmla="*/ 3489 w 9242"/>
              <a:gd name="connsiteY0" fmla="*/ 0 h 10000"/>
              <a:gd name="connsiteX1" fmla="*/ 8885 w 9242"/>
              <a:gd name="connsiteY1" fmla="*/ 59 h 10000"/>
              <a:gd name="connsiteX2" fmla="*/ 8891 w 9242"/>
              <a:gd name="connsiteY2" fmla="*/ 2097 h 10000"/>
              <a:gd name="connsiteX3" fmla="*/ 4066 w 9242"/>
              <a:gd name="connsiteY3" fmla="*/ 10000 h 10000"/>
              <a:gd name="connsiteX4" fmla="*/ 0 w 9242"/>
              <a:gd name="connsiteY4" fmla="*/ 5269 h 10000"/>
              <a:gd name="connsiteX5" fmla="*/ 3489 w 9242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000"/>
              <a:gd name="connsiteY0" fmla="*/ 0 h 10000"/>
              <a:gd name="connsiteX1" fmla="*/ 9614 w 10000"/>
              <a:gd name="connsiteY1" fmla="*/ 59 h 10000"/>
              <a:gd name="connsiteX2" fmla="*/ 9620 w 10000"/>
              <a:gd name="connsiteY2" fmla="*/ 2097 h 10000"/>
              <a:gd name="connsiteX3" fmla="*/ 4399 w 10000"/>
              <a:gd name="connsiteY3" fmla="*/ 10000 h 10000"/>
              <a:gd name="connsiteX4" fmla="*/ 0 w 10000"/>
              <a:gd name="connsiteY4" fmla="*/ 5269 h 10000"/>
              <a:gd name="connsiteX5" fmla="*/ 3775 w 10000"/>
              <a:gd name="connsiteY5" fmla="*/ 0 h 10000"/>
              <a:gd name="connsiteX0" fmla="*/ 3775 w 10308"/>
              <a:gd name="connsiteY0" fmla="*/ 0 h 10000"/>
              <a:gd name="connsiteX1" fmla="*/ 9614 w 10308"/>
              <a:gd name="connsiteY1" fmla="*/ 59 h 10000"/>
              <a:gd name="connsiteX2" fmla="*/ 9620 w 10308"/>
              <a:gd name="connsiteY2" fmla="*/ 2097 h 10000"/>
              <a:gd name="connsiteX3" fmla="*/ 4399 w 10308"/>
              <a:gd name="connsiteY3" fmla="*/ 10000 h 10000"/>
              <a:gd name="connsiteX4" fmla="*/ 0 w 10308"/>
              <a:gd name="connsiteY4" fmla="*/ 5269 h 10000"/>
              <a:gd name="connsiteX5" fmla="*/ 3775 w 10308"/>
              <a:gd name="connsiteY5" fmla="*/ 0 h 10000"/>
              <a:gd name="connsiteX0" fmla="*/ 3775 w 10308"/>
              <a:gd name="connsiteY0" fmla="*/ 0 h 10000"/>
              <a:gd name="connsiteX1" fmla="*/ 9614 w 10308"/>
              <a:gd name="connsiteY1" fmla="*/ 59 h 10000"/>
              <a:gd name="connsiteX2" fmla="*/ 9620 w 10308"/>
              <a:gd name="connsiteY2" fmla="*/ 2097 h 10000"/>
              <a:gd name="connsiteX3" fmla="*/ 4399 w 10308"/>
              <a:gd name="connsiteY3" fmla="*/ 10000 h 10000"/>
              <a:gd name="connsiteX4" fmla="*/ 0 w 10308"/>
              <a:gd name="connsiteY4" fmla="*/ 5269 h 10000"/>
              <a:gd name="connsiteX5" fmla="*/ 3775 w 10308"/>
              <a:gd name="connsiteY5" fmla="*/ 0 h 10000"/>
              <a:gd name="connsiteX0" fmla="*/ 3775 w 10012"/>
              <a:gd name="connsiteY0" fmla="*/ 0 h 10000"/>
              <a:gd name="connsiteX1" fmla="*/ 9614 w 10012"/>
              <a:gd name="connsiteY1" fmla="*/ 59 h 10000"/>
              <a:gd name="connsiteX2" fmla="*/ 9620 w 10012"/>
              <a:gd name="connsiteY2" fmla="*/ 2097 h 10000"/>
              <a:gd name="connsiteX3" fmla="*/ 4399 w 10012"/>
              <a:gd name="connsiteY3" fmla="*/ 10000 h 10000"/>
              <a:gd name="connsiteX4" fmla="*/ 0 w 10012"/>
              <a:gd name="connsiteY4" fmla="*/ 5269 h 10000"/>
              <a:gd name="connsiteX5" fmla="*/ 3775 w 10012"/>
              <a:gd name="connsiteY5" fmla="*/ 0 h 10000"/>
              <a:gd name="connsiteX0" fmla="*/ 3775 w 9625"/>
              <a:gd name="connsiteY0" fmla="*/ 0 h 10000"/>
              <a:gd name="connsiteX1" fmla="*/ 9614 w 9625"/>
              <a:gd name="connsiteY1" fmla="*/ 59 h 10000"/>
              <a:gd name="connsiteX2" fmla="*/ 9620 w 9625"/>
              <a:gd name="connsiteY2" fmla="*/ 2097 h 10000"/>
              <a:gd name="connsiteX3" fmla="*/ 4399 w 9625"/>
              <a:gd name="connsiteY3" fmla="*/ 10000 h 10000"/>
              <a:gd name="connsiteX4" fmla="*/ 0 w 9625"/>
              <a:gd name="connsiteY4" fmla="*/ 5269 h 10000"/>
              <a:gd name="connsiteX5" fmla="*/ 3775 w 9625"/>
              <a:gd name="connsiteY5" fmla="*/ 0 h 10000"/>
              <a:gd name="connsiteX0" fmla="*/ 3922 w 10000"/>
              <a:gd name="connsiteY0" fmla="*/ 0 h 10000"/>
              <a:gd name="connsiteX1" fmla="*/ 9989 w 10000"/>
              <a:gd name="connsiteY1" fmla="*/ 59 h 10000"/>
              <a:gd name="connsiteX2" fmla="*/ 9995 w 10000"/>
              <a:gd name="connsiteY2" fmla="*/ 2097 h 10000"/>
              <a:gd name="connsiteX3" fmla="*/ 4570 w 10000"/>
              <a:gd name="connsiteY3" fmla="*/ 10000 h 10000"/>
              <a:gd name="connsiteX4" fmla="*/ 0 w 10000"/>
              <a:gd name="connsiteY4" fmla="*/ 5269 h 10000"/>
              <a:gd name="connsiteX5" fmla="*/ 3922 w 10000"/>
              <a:gd name="connsiteY5" fmla="*/ 0 h 10000"/>
              <a:gd name="connsiteX0" fmla="*/ 3922 w 9995"/>
              <a:gd name="connsiteY0" fmla="*/ 0 h 10000"/>
              <a:gd name="connsiteX1" fmla="*/ 9989 w 9995"/>
              <a:gd name="connsiteY1" fmla="*/ 59 h 10000"/>
              <a:gd name="connsiteX2" fmla="*/ 9995 w 9995"/>
              <a:gd name="connsiteY2" fmla="*/ 2097 h 10000"/>
              <a:gd name="connsiteX3" fmla="*/ 4570 w 9995"/>
              <a:gd name="connsiteY3" fmla="*/ 10000 h 10000"/>
              <a:gd name="connsiteX4" fmla="*/ 0 w 9995"/>
              <a:gd name="connsiteY4" fmla="*/ 5269 h 10000"/>
              <a:gd name="connsiteX5" fmla="*/ 3922 w 9995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3924 w 10000"/>
              <a:gd name="connsiteY0" fmla="*/ 0 h 10000"/>
              <a:gd name="connsiteX1" fmla="*/ 9994 w 10000"/>
              <a:gd name="connsiteY1" fmla="*/ 59 h 10000"/>
              <a:gd name="connsiteX2" fmla="*/ 10000 w 10000"/>
              <a:gd name="connsiteY2" fmla="*/ 2097 h 10000"/>
              <a:gd name="connsiteX3" fmla="*/ 4572 w 10000"/>
              <a:gd name="connsiteY3" fmla="*/ 10000 h 10000"/>
              <a:gd name="connsiteX4" fmla="*/ 0 w 10000"/>
              <a:gd name="connsiteY4" fmla="*/ 5269 h 10000"/>
              <a:gd name="connsiteX5" fmla="*/ 3924 w 10000"/>
              <a:gd name="connsiteY5" fmla="*/ 0 h 10000"/>
              <a:gd name="connsiteX0" fmla="*/ 5 w 11993"/>
              <a:gd name="connsiteY0" fmla="*/ 0 h 10359"/>
              <a:gd name="connsiteX1" fmla="*/ 11987 w 11993"/>
              <a:gd name="connsiteY1" fmla="*/ 418 h 10359"/>
              <a:gd name="connsiteX2" fmla="*/ 11993 w 11993"/>
              <a:gd name="connsiteY2" fmla="*/ 2456 h 10359"/>
              <a:gd name="connsiteX3" fmla="*/ 6565 w 11993"/>
              <a:gd name="connsiteY3" fmla="*/ 10359 h 10359"/>
              <a:gd name="connsiteX4" fmla="*/ 1993 w 11993"/>
              <a:gd name="connsiteY4" fmla="*/ 5628 h 10359"/>
              <a:gd name="connsiteX5" fmla="*/ 5 w 11993"/>
              <a:gd name="connsiteY5" fmla="*/ 0 h 10359"/>
              <a:gd name="connsiteX0" fmla="*/ 5 w 11993"/>
              <a:gd name="connsiteY0" fmla="*/ 0 h 10359"/>
              <a:gd name="connsiteX1" fmla="*/ 8993 w 11993"/>
              <a:gd name="connsiteY1" fmla="*/ 1949 h 10359"/>
              <a:gd name="connsiteX2" fmla="*/ 11993 w 11993"/>
              <a:gd name="connsiteY2" fmla="*/ 2456 h 10359"/>
              <a:gd name="connsiteX3" fmla="*/ 6565 w 11993"/>
              <a:gd name="connsiteY3" fmla="*/ 10359 h 10359"/>
              <a:gd name="connsiteX4" fmla="*/ 1993 w 11993"/>
              <a:gd name="connsiteY4" fmla="*/ 5628 h 10359"/>
              <a:gd name="connsiteX5" fmla="*/ 5 w 11993"/>
              <a:gd name="connsiteY5" fmla="*/ 0 h 10359"/>
              <a:gd name="connsiteX0" fmla="*/ 5 w 13133"/>
              <a:gd name="connsiteY0" fmla="*/ 0 h 10359"/>
              <a:gd name="connsiteX1" fmla="*/ 8993 w 13133"/>
              <a:gd name="connsiteY1" fmla="*/ 1949 h 10359"/>
              <a:gd name="connsiteX2" fmla="*/ 13133 w 13133"/>
              <a:gd name="connsiteY2" fmla="*/ 4939 h 10359"/>
              <a:gd name="connsiteX3" fmla="*/ 6565 w 13133"/>
              <a:gd name="connsiteY3" fmla="*/ 10359 h 10359"/>
              <a:gd name="connsiteX4" fmla="*/ 1993 w 13133"/>
              <a:gd name="connsiteY4" fmla="*/ 5628 h 10359"/>
              <a:gd name="connsiteX5" fmla="*/ 5 w 13133"/>
              <a:gd name="connsiteY5" fmla="*/ 0 h 10359"/>
              <a:gd name="connsiteX0" fmla="*/ 5 w 13133"/>
              <a:gd name="connsiteY0" fmla="*/ 0 h 10359"/>
              <a:gd name="connsiteX1" fmla="*/ 9388 w 13133"/>
              <a:gd name="connsiteY1" fmla="*/ 293 h 10359"/>
              <a:gd name="connsiteX2" fmla="*/ 13133 w 13133"/>
              <a:gd name="connsiteY2" fmla="*/ 4939 h 10359"/>
              <a:gd name="connsiteX3" fmla="*/ 6565 w 13133"/>
              <a:gd name="connsiteY3" fmla="*/ 10359 h 10359"/>
              <a:gd name="connsiteX4" fmla="*/ 1993 w 13133"/>
              <a:gd name="connsiteY4" fmla="*/ 5628 h 10359"/>
              <a:gd name="connsiteX5" fmla="*/ 5 w 13133"/>
              <a:gd name="connsiteY5" fmla="*/ 0 h 10359"/>
              <a:gd name="connsiteX0" fmla="*/ 5 w 13133"/>
              <a:gd name="connsiteY0" fmla="*/ 0 h 10359"/>
              <a:gd name="connsiteX1" fmla="*/ 9388 w 13133"/>
              <a:gd name="connsiteY1" fmla="*/ 293 h 10359"/>
              <a:gd name="connsiteX2" fmla="*/ 13133 w 13133"/>
              <a:gd name="connsiteY2" fmla="*/ 4939 h 10359"/>
              <a:gd name="connsiteX3" fmla="*/ 6565 w 13133"/>
              <a:gd name="connsiteY3" fmla="*/ 10359 h 10359"/>
              <a:gd name="connsiteX4" fmla="*/ 1993 w 13133"/>
              <a:gd name="connsiteY4" fmla="*/ 5628 h 10359"/>
              <a:gd name="connsiteX5" fmla="*/ 5 w 13133"/>
              <a:gd name="connsiteY5" fmla="*/ 0 h 10359"/>
              <a:gd name="connsiteX0" fmla="*/ 5 w 13133"/>
              <a:gd name="connsiteY0" fmla="*/ 0 h 10359"/>
              <a:gd name="connsiteX1" fmla="*/ 9388 w 13133"/>
              <a:gd name="connsiteY1" fmla="*/ 293 h 10359"/>
              <a:gd name="connsiteX2" fmla="*/ 13133 w 13133"/>
              <a:gd name="connsiteY2" fmla="*/ 4939 h 10359"/>
              <a:gd name="connsiteX3" fmla="*/ 6565 w 13133"/>
              <a:gd name="connsiteY3" fmla="*/ 10359 h 10359"/>
              <a:gd name="connsiteX4" fmla="*/ 1993 w 13133"/>
              <a:gd name="connsiteY4" fmla="*/ 5628 h 10359"/>
              <a:gd name="connsiteX5" fmla="*/ 5 w 13133"/>
              <a:gd name="connsiteY5" fmla="*/ 0 h 10359"/>
              <a:gd name="connsiteX0" fmla="*/ 5 w 13194"/>
              <a:gd name="connsiteY0" fmla="*/ 0 h 10359"/>
              <a:gd name="connsiteX1" fmla="*/ 9388 w 13194"/>
              <a:gd name="connsiteY1" fmla="*/ 293 h 10359"/>
              <a:gd name="connsiteX2" fmla="*/ 13194 w 13194"/>
              <a:gd name="connsiteY2" fmla="*/ 4908 h 10359"/>
              <a:gd name="connsiteX3" fmla="*/ 6565 w 13194"/>
              <a:gd name="connsiteY3" fmla="*/ 10359 h 10359"/>
              <a:gd name="connsiteX4" fmla="*/ 1993 w 13194"/>
              <a:gd name="connsiteY4" fmla="*/ 5628 h 10359"/>
              <a:gd name="connsiteX5" fmla="*/ 5 w 13194"/>
              <a:gd name="connsiteY5" fmla="*/ 0 h 10359"/>
              <a:gd name="connsiteX0" fmla="*/ 5 w 13194"/>
              <a:gd name="connsiteY0" fmla="*/ 0 h 7095"/>
              <a:gd name="connsiteX1" fmla="*/ 9388 w 13194"/>
              <a:gd name="connsiteY1" fmla="*/ 293 h 7095"/>
              <a:gd name="connsiteX2" fmla="*/ 13194 w 13194"/>
              <a:gd name="connsiteY2" fmla="*/ 4908 h 7095"/>
              <a:gd name="connsiteX3" fmla="*/ 6322 w 13194"/>
              <a:gd name="connsiteY3" fmla="*/ 7095 h 7095"/>
              <a:gd name="connsiteX4" fmla="*/ 1993 w 13194"/>
              <a:gd name="connsiteY4" fmla="*/ 5628 h 7095"/>
              <a:gd name="connsiteX5" fmla="*/ 5 w 13194"/>
              <a:gd name="connsiteY5" fmla="*/ 0 h 7095"/>
              <a:gd name="connsiteX0" fmla="*/ 36 w 10032"/>
              <a:gd name="connsiteY0" fmla="*/ 0 h 10177"/>
              <a:gd name="connsiteX1" fmla="*/ 7147 w 10032"/>
              <a:gd name="connsiteY1" fmla="*/ 413 h 10177"/>
              <a:gd name="connsiteX2" fmla="*/ 10032 w 10032"/>
              <a:gd name="connsiteY2" fmla="*/ 6918 h 10177"/>
              <a:gd name="connsiteX3" fmla="*/ 4824 w 10032"/>
              <a:gd name="connsiteY3" fmla="*/ 10000 h 10177"/>
              <a:gd name="connsiteX4" fmla="*/ 0 w 10032"/>
              <a:gd name="connsiteY4" fmla="*/ 10177 h 10177"/>
              <a:gd name="connsiteX5" fmla="*/ 36 w 10032"/>
              <a:gd name="connsiteY5" fmla="*/ 0 h 10177"/>
              <a:gd name="connsiteX0" fmla="*/ 67 w 10063"/>
              <a:gd name="connsiteY0" fmla="*/ 0 h 10177"/>
              <a:gd name="connsiteX1" fmla="*/ 7178 w 10063"/>
              <a:gd name="connsiteY1" fmla="*/ 413 h 10177"/>
              <a:gd name="connsiteX2" fmla="*/ 10063 w 10063"/>
              <a:gd name="connsiteY2" fmla="*/ 6918 h 10177"/>
              <a:gd name="connsiteX3" fmla="*/ 4855 w 10063"/>
              <a:gd name="connsiteY3" fmla="*/ 10000 h 10177"/>
              <a:gd name="connsiteX4" fmla="*/ 31 w 10063"/>
              <a:gd name="connsiteY4" fmla="*/ 10177 h 10177"/>
              <a:gd name="connsiteX5" fmla="*/ 67 w 10063"/>
              <a:gd name="connsiteY5" fmla="*/ 0 h 10177"/>
              <a:gd name="connsiteX0" fmla="*/ 36 w 10032"/>
              <a:gd name="connsiteY0" fmla="*/ 0 h 10177"/>
              <a:gd name="connsiteX1" fmla="*/ 7147 w 10032"/>
              <a:gd name="connsiteY1" fmla="*/ 413 h 10177"/>
              <a:gd name="connsiteX2" fmla="*/ 10032 w 10032"/>
              <a:gd name="connsiteY2" fmla="*/ 6918 h 10177"/>
              <a:gd name="connsiteX3" fmla="*/ 4824 w 10032"/>
              <a:gd name="connsiteY3" fmla="*/ 10000 h 10177"/>
              <a:gd name="connsiteX4" fmla="*/ 0 w 10032"/>
              <a:gd name="connsiteY4" fmla="*/ 10177 h 10177"/>
              <a:gd name="connsiteX5" fmla="*/ 36 w 10032"/>
              <a:gd name="connsiteY5" fmla="*/ 0 h 10177"/>
              <a:gd name="connsiteX0" fmla="*/ 13 w 10009"/>
              <a:gd name="connsiteY0" fmla="*/ 0 h 10133"/>
              <a:gd name="connsiteX1" fmla="*/ 7124 w 10009"/>
              <a:gd name="connsiteY1" fmla="*/ 413 h 10133"/>
              <a:gd name="connsiteX2" fmla="*/ 10009 w 10009"/>
              <a:gd name="connsiteY2" fmla="*/ 6918 h 10133"/>
              <a:gd name="connsiteX3" fmla="*/ 4801 w 10009"/>
              <a:gd name="connsiteY3" fmla="*/ 10000 h 10133"/>
              <a:gd name="connsiteX4" fmla="*/ 0 w 10009"/>
              <a:gd name="connsiteY4" fmla="*/ 10133 h 10133"/>
              <a:gd name="connsiteX5" fmla="*/ 13 w 10009"/>
              <a:gd name="connsiteY5" fmla="*/ 0 h 10133"/>
              <a:gd name="connsiteX0" fmla="*/ 4 w 10023"/>
              <a:gd name="connsiteY0" fmla="*/ 0 h 10089"/>
              <a:gd name="connsiteX1" fmla="*/ 7138 w 10023"/>
              <a:gd name="connsiteY1" fmla="*/ 369 h 10089"/>
              <a:gd name="connsiteX2" fmla="*/ 10023 w 10023"/>
              <a:gd name="connsiteY2" fmla="*/ 6874 h 10089"/>
              <a:gd name="connsiteX3" fmla="*/ 4815 w 10023"/>
              <a:gd name="connsiteY3" fmla="*/ 9956 h 10089"/>
              <a:gd name="connsiteX4" fmla="*/ 14 w 10023"/>
              <a:gd name="connsiteY4" fmla="*/ 10089 h 10089"/>
              <a:gd name="connsiteX5" fmla="*/ 4 w 10023"/>
              <a:gd name="connsiteY5" fmla="*/ 0 h 10089"/>
              <a:gd name="connsiteX0" fmla="*/ 25 w 10044"/>
              <a:gd name="connsiteY0" fmla="*/ 0 h 10089"/>
              <a:gd name="connsiteX1" fmla="*/ 7159 w 10044"/>
              <a:gd name="connsiteY1" fmla="*/ 369 h 10089"/>
              <a:gd name="connsiteX2" fmla="*/ 10044 w 10044"/>
              <a:gd name="connsiteY2" fmla="*/ 6874 h 10089"/>
              <a:gd name="connsiteX3" fmla="*/ 4836 w 10044"/>
              <a:gd name="connsiteY3" fmla="*/ 9956 h 10089"/>
              <a:gd name="connsiteX4" fmla="*/ 0 w 10044"/>
              <a:gd name="connsiteY4" fmla="*/ 10089 h 10089"/>
              <a:gd name="connsiteX5" fmla="*/ 25 w 10044"/>
              <a:gd name="connsiteY5" fmla="*/ 0 h 10089"/>
              <a:gd name="connsiteX0" fmla="*/ 5 w 10024"/>
              <a:gd name="connsiteY0" fmla="*/ 0 h 10111"/>
              <a:gd name="connsiteX1" fmla="*/ 7139 w 10024"/>
              <a:gd name="connsiteY1" fmla="*/ 369 h 10111"/>
              <a:gd name="connsiteX2" fmla="*/ 10024 w 10024"/>
              <a:gd name="connsiteY2" fmla="*/ 6874 h 10111"/>
              <a:gd name="connsiteX3" fmla="*/ 4816 w 10024"/>
              <a:gd name="connsiteY3" fmla="*/ 9956 h 10111"/>
              <a:gd name="connsiteX4" fmla="*/ 15 w 10024"/>
              <a:gd name="connsiteY4" fmla="*/ 10111 h 10111"/>
              <a:gd name="connsiteX5" fmla="*/ 5 w 10024"/>
              <a:gd name="connsiteY5" fmla="*/ 0 h 10111"/>
              <a:gd name="connsiteX0" fmla="*/ 5 w 10024"/>
              <a:gd name="connsiteY0" fmla="*/ 0 h 10381"/>
              <a:gd name="connsiteX1" fmla="*/ 7139 w 10024"/>
              <a:gd name="connsiteY1" fmla="*/ 369 h 10381"/>
              <a:gd name="connsiteX2" fmla="*/ 10024 w 10024"/>
              <a:gd name="connsiteY2" fmla="*/ 6874 h 10381"/>
              <a:gd name="connsiteX3" fmla="*/ 15 w 10024"/>
              <a:gd name="connsiteY3" fmla="*/ 10111 h 10381"/>
              <a:gd name="connsiteX4" fmla="*/ 5 w 10024"/>
              <a:gd name="connsiteY4" fmla="*/ 0 h 10381"/>
              <a:gd name="connsiteX0" fmla="*/ 5 w 10024"/>
              <a:gd name="connsiteY0" fmla="*/ 0 h 10381"/>
              <a:gd name="connsiteX1" fmla="*/ 7139 w 10024"/>
              <a:gd name="connsiteY1" fmla="*/ 369 h 10381"/>
              <a:gd name="connsiteX2" fmla="*/ 10024 w 10024"/>
              <a:gd name="connsiteY2" fmla="*/ 6874 h 10381"/>
              <a:gd name="connsiteX3" fmla="*/ 15 w 10024"/>
              <a:gd name="connsiteY3" fmla="*/ 10111 h 10381"/>
              <a:gd name="connsiteX4" fmla="*/ 5 w 10024"/>
              <a:gd name="connsiteY4" fmla="*/ 0 h 10381"/>
              <a:gd name="connsiteX0" fmla="*/ 5 w 10024"/>
              <a:gd name="connsiteY0" fmla="*/ 0 h 10381"/>
              <a:gd name="connsiteX1" fmla="*/ 7139 w 10024"/>
              <a:gd name="connsiteY1" fmla="*/ 369 h 10381"/>
              <a:gd name="connsiteX2" fmla="*/ 10024 w 10024"/>
              <a:gd name="connsiteY2" fmla="*/ 6874 h 10381"/>
              <a:gd name="connsiteX3" fmla="*/ 15 w 10024"/>
              <a:gd name="connsiteY3" fmla="*/ 10111 h 10381"/>
              <a:gd name="connsiteX4" fmla="*/ 5 w 10024"/>
              <a:gd name="connsiteY4" fmla="*/ 0 h 10381"/>
              <a:gd name="connsiteX0" fmla="*/ 5 w 10024"/>
              <a:gd name="connsiteY0" fmla="*/ 0 h 10381"/>
              <a:gd name="connsiteX1" fmla="*/ 7139 w 10024"/>
              <a:gd name="connsiteY1" fmla="*/ 369 h 10381"/>
              <a:gd name="connsiteX2" fmla="*/ 10024 w 10024"/>
              <a:gd name="connsiteY2" fmla="*/ 6874 h 10381"/>
              <a:gd name="connsiteX3" fmla="*/ 15 w 10024"/>
              <a:gd name="connsiteY3" fmla="*/ 10111 h 10381"/>
              <a:gd name="connsiteX4" fmla="*/ 5 w 10024"/>
              <a:gd name="connsiteY4" fmla="*/ 0 h 10381"/>
              <a:gd name="connsiteX0" fmla="*/ 3 w 10034"/>
              <a:gd name="connsiteY0" fmla="*/ 0 h 10513"/>
              <a:gd name="connsiteX1" fmla="*/ 7149 w 10034"/>
              <a:gd name="connsiteY1" fmla="*/ 501 h 10513"/>
              <a:gd name="connsiteX2" fmla="*/ 10034 w 10034"/>
              <a:gd name="connsiteY2" fmla="*/ 7006 h 10513"/>
              <a:gd name="connsiteX3" fmla="*/ 25 w 10034"/>
              <a:gd name="connsiteY3" fmla="*/ 10243 h 10513"/>
              <a:gd name="connsiteX4" fmla="*/ 3 w 10034"/>
              <a:gd name="connsiteY4" fmla="*/ 0 h 10513"/>
              <a:gd name="connsiteX0" fmla="*/ 24 w 10009"/>
              <a:gd name="connsiteY0" fmla="*/ 0 h 10447"/>
              <a:gd name="connsiteX1" fmla="*/ 7124 w 10009"/>
              <a:gd name="connsiteY1" fmla="*/ 435 h 10447"/>
              <a:gd name="connsiteX2" fmla="*/ 10009 w 10009"/>
              <a:gd name="connsiteY2" fmla="*/ 6940 h 10447"/>
              <a:gd name="connsiteX3" fmla="*/ 0 w 10009"/>
              <a:gd name="connsiteY3" fmla="*/ 10177 h 10447"/>
              <a:gd name="connsiteX4" fmla="*/ 24 w 10009"/>
              <a:gd name="connsiteY4" fmla="*/ 0 h 10447"/>
              <a:gd name="connsiteX0" fmla="*/ 12 w 10009"/>
              <a:gd name="connsiteY0" fmla="*/ 0 h 10425"/>
              <a:gd name="connsiteX1" fmla="*/ 7124 w 10009"/>
              <a:gd name="connsiteY1" fmla="*/ 413 h 10425"/>
              <a:gd name="connsiteX2" fmla="*/ 10009 w 10009"/>
              <a:gd name="connsiteY2" fmla="*/ 6918 h 10425"/>
              <a:gd name="connsiteX3" fmla="*/ 0 w 10009"/>
              <a:gd name="connsiteY3" fmla="*/ 10155 h 10425"/>
              <a:gd name="connsiteX4" fmla="*/ 12 w 10009"/>
              <a:gd name="connsiteY4" fmla="*/ 0 h 10425"/>
              <a:gd name="connsiteX0" fmla="*/ 5 w 10014"/>
              <a:gd name="connsiteY0" fmla="*/ 0 h 10403"/>
              <a:gd name="connsiteX1" fmla="*/ 7129 w 10014"/>
              <a:gd name="connsiteY1" fmla="*/ 391 h 10403"/>
              <a:gd name="connsiteX2" fmla="*/ 10014 w 10014"/>
              <a:gd name="connsiteY2" fmla="*/ 6896 h 10403"/>
              <a:gd name="connsiteX3" fmla="*/ 5 w 10014"/>
              <a:gd name="connsiteY3" fmla="*/ 10133 h 10403"/>
              <a:gd name="connsiteX4" fmla="*/ 5 w 10014"/>
              <a:gd name="connsiteY4" fmla="*/ 0 h 10403"/>
              <a:gd name="connsiteX0" fmla="*/ 23 w 10009"/>
              <a:gd name="connsiteY0" fmla="*/ 0 h 10447"/>
              <a:gd name="connsiteX1" fmla="*/ 7124 w 10009"/>
              <a:gd name="connsiteY1" fmla="*/ 435 h 10447"/>
              <a:gd name="connsiteX2" fmla="*/ 10009 w 10009"/>
              <a:gd name="connsiteY2" fmla="*/ 6940 h 10447"/>
              <a:gd name="connsiteX3" fmla="*/ 0 w 10009"/>
              <a:gd name="connsiteY3" fmla="*/ 10177 h 10447"/>
              <a:gd name="connsiteX4" fmla="*/ 23 w 10009"/>
              <a:gd name="connsiteY4" fmla="*/ 0 h 10447"/>
              <a:gd name="connsiteX0" fmla="*/ 5 w 10014"/>
              <a:gd name="connsiteY0" fmla="*/ 0 h 10403"/>
              <a:gd name="connsiteX1" fmla="*/ 7129 w 10014"/>
              <a:gd name="connsiteY1" fmla="*/ 391 h 10403"/>
              <a:gd name="connsiteX2" fmla="*/ 10014 w 10014"/>
              <a:gd name="connsiteY2" fmla="*/ 6896 h 10403"/>
              <a:gd name="connsiteX3" fmla="*/ 5 w 10014"/>
              <a:gd name="connsiteY3" fmla="*/ 10133 h 10403"/>
              <a:gd name="connsiteX4" fmla="*/ 5 w 10014"/>
              <a:gd name="connsiteY4" fmla="*/ 0 h 10403"/>
              <a:gd name="connsiteX0" fmla="*/ 46 w 10055"/>
              <a:gd name="connsiteY0" fmla="*/ 0 h 10383"/>
              <a:gd name="connsiteX1" fmla="*/ 7170 w 10055"/>
              <a:gd name="connsiteY1" fmla="*/ 391 h 10383"/>
              <a:gd name="connsiteX2" fmla="*/ 10055 w 10055"/>
              <a:gd name="connsiteY2" fmla="*/ 6896 h 10383"/>
              <a:gd name="connsiteX3" fmla="*/ 0 w 10055"/>
              <a:gd name="connsiteY3" fmla="*/ 10111 h 10383"/>
              <a:gd name="connsiteX4" fmla="*/ 46 w 10055"/>
              <a:gd name="connsiteY4" fmla="*/ 0 h 10383"/>
              <a:gd name="connsiteX0" fmla="*/ 58 w 10067"/>
              <a:gd name="connsiteY0" fmla="*/ 0 h 10444"/>
              <a:gd name="connsiteX1" fmla="*/ 7182 w 10067"/>
              <a:gd name="connsiteY1" fmla="*/ 391 h 10444"/>
              <a:gd name="connsiteX2" fmla="*/ 10067 w 10067"/>
              <a:gd name="connsiteY2" fmla="*/ 6896 h 10444"/>
              <a:gd name="connsiteX3" fmla="*/ 0 w 10067"/>
              <a:gd name="connsiteY3" fmla="*/ 10177 h 10444"/>
              <a:gd name="connsiteX4" fmla="*/ 58 w 10067"/>
              <a:gd name="connsiteY4" fmla="*/ 0 h 10444"/>
              <a:gd name="connsiteX0" fmla="*/ 3 w 10012"/>
              <a:gd name="connsiteY0" fmla="*/ 0 h 10424"/>
              <a:gd name="connsiteX1" fmla="*/ 7127 w 10012"/>
              <a:gd name="connsiteY1" fmla="*/ 391 h 10424"/>
              <a:gd name="connsiteX2" fmla="*/ 10012 w 10012"/>
              <a:gd name="connsiteY2" fmla="*/ 6896 h 10424"/>
              <a:gd name="connsiteX3" fmla="*/ 72 w 10012"/>
              <a:gd name="connsiteY3" fmla="*/ 10155 h 10424"/>
              <a:gd name="connsiteX4" fmla="*/ 3 w 10012"/>
              <a:gd name="connsiteY4" fmla="*/ 0 h 10424"/>
              <a:gd name="connsiteX0" fmla="*/ 46 w 10055"/>
              <a:gd name="connsiteY0" fmla="*/ 0 h 10424"/>
              <a:gd name="connsiteX1" fmla="*/ 7170 w 10055"/>
              <a:gd name="connsiteY1" fmla="*/ 391 h 10424"/>
              <a:gd name="connsiteX2" fmla="*/ 10055 w 10055"/>
              <a:gd name="connsiteY2" fmla="*/ 6896 h 10424"/>
              <a:gd name="connsiteX3" fmla="*/ 0 w 10055"/>
              <a:gd name="connsiteY3" fmla="*/ 10155 h 10424"/>
              <a:gd name="connsiteX4" fmla="*/ 46 w 10055"/>
              <a:gd name="connsiteY4" fmla="*/ 0 h 10424"/>
              <a:gd name="connsiteX0" fmla="*/ 11 w 10020"/>
              <a:gd name="connsiteY0" fmla="*/ 0 h 10424"/>
              <a:gd name="connsiteX1" fmla="*/ 7135 w 10020"/>
              <a:gd name="connsiteY1" fmla="*/ 391 h 10424"/>
              <a:gd name="connsiteX2" fmla="*/ 10020 w 10020"/>
              <a:gd name="connsiteY2" fmla="*/ 6896 h 10424"/>
              <a:gd name="connsiteX3" fmla="*/ 0 w 10020"/>
              <a:gd name="connsiteY3" fmla="*/ 10155 h 10424"/>
              <a:gd name="connsiteX4" fmla="*/ 11 w 10020"/>
              <a:gd name="connsiteY4" fmla="*/ 0 h 10424"/>
              <a:gd name="connsiteX0" fmla="*/ 11 w 10020"/>
              <a:gd name="connsiteY0" fmla="*/ 0 h 11159"/>
              <a:gd name="connsiteX1" fmla="*/ 7135 w 10020"/>
              <a:gd name="connsiteY1" fmla="*/ 391 h 11159"/>
              <a:gd name="connsiteX2" fmla="*/ 10020 w 10020"/>
              <a:gd name="connsiteY2" fmla="*/ 6896 h 11159"/>
              <a:gd name="connsiteX3" fmla="*/ 0 w 10020"/>
              <a:gd name="connsiteY3" fmla="*/ 10155 h 11159"/>
              <a:gd name="connsiteX4" fmla="*/ 11 w 10020"/>
              <a:gd name="connsiteY4" fmla="*/ 0 h 11159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  <a:gd name="connsiteX0" fmla="*/ 11 w 10020"/>
              <a:gd name="connsiteY0" fmla="*/ 0 h 11460"/>
              <a:gd name="connsiteX1" fmla="*/ 7135 w 10020"/>
              <a:gd name="connsiteY1" fmla="*/ 391 h 11460"/>
              <a:gd name="connsiteX2" fmla="*/ 10020 w 10020"/>
              <a:gd name="connsiteY2" fmla="*/ 6896 h 11460"/>
              <a:gd name="connsiteX3" fmla="*/ 0 w 10020"/>
              <a:gd name="connsiteY3" fmla="*/ 10155 h 11460"/>
              <a:gd name="connsiteX4" fmla="*/ 11 w 10020"/>
              <a:gd name="connsiteY4" fmla="*/ 0 h 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0" h="11460">
                <a:moveTo>
                  <a:pt x="11" y="0"/>
                </a:moveTo>
                <a:cubicBezTo>
                  <a:pt x="914" y="1444"/>
                  <a:pt x="3709" y="5463"/>
                  <a:pt x="7135" y="391"/>
                </a:cubicBezTo>
                <a:lnTo>
                  <a:pt x="10020" y="6896"/>
                </a:lnTo>
                <a:cubicBezTo>
                  <a:pt x="8061" y="10435"/>
                  <a:pt x="4250" y="13194"/>
                  <a:pt x="0" y="10155"/>
                </a:cubicBezTo>
                <a:cubicBezTo>
                  <a:pt x="18" y="5066"/>
                  <a:pt x="-7" y="5088"/>
                  <a:pt x="11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et</a:t>
            </a:r>
            <a:br>
              <a:rPr lang="da-DK" dirty="0"/>
            </a:br>
            <a:r>
              <a:rPr lang="da-DK" dirty="0"/>
              <a:t>billede i det grafiske element eller ved at trække</a:t>
            </a:r>
            <a:br>
              <a:rPr lang="da-DK" dirty="0"/>
            </a:br>
            <a:r>
              <a:rPr lang="da-DK" dirty="0"/>
              <a:t>og slippe billedet ind på slidet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68969FE6-F8EC-964C-89E1-C246A0A9A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2267" y="441325"/>
            <a:ext cx="4160308" cy="1844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pic>
        <p:nvPicPr>
          <p:cNvPr id="8" name="Billede 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A540312F-0B78-1A4F-B808-EAAB4BD4C1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3641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billede i grafik - Mørk Rød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CB728E75-52C7-2949-A0E3-8B940CFE81A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79425" y="-28840"/>
            <a:ext cx="7990886" cy="68999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5683 w 10000"/>
              <a:gd name="connsiteY3" fmla="*/ 851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3334 w 10000"/>
              <a:gd name="connsiteY3" fmla="*/ 9906 h 10000"/>
              <a:gd name="connsiteX4" fmla="*/ 0 w 10000"/>
              <a:gd name="connsiteY4" fmla="*/ 0 h 10000"/>
              <a:gd name="connsiteX0" fmla="*/ 0 w 10000"/>
              <a:gd name="connsiteY0" fmla="*/ 0 h 10037"/>
              <a:gd name="connsiteX1" fmla="*/ 10000 w 10000"/>
              <a:gd name="connsiteY1" fmla="*/ 0 h 10037"/>
              <a:gd name="connsiteX2" fmla="*/ 10000 w 10000"/>
              <a:gd name="connsiteY2" fmla="*/ 10000 h 10037"/>
              <a:gd name="connsiteX3" fmla="*/ 3454 w 10000"/>
              <a:gd name="connsiteY3" fmla="*/ 10037 h 10037"/>
              <a:gd name="connsiteX4" fmla="*/ 0 w 10000"/>
              <a:gd name="connsiteY4" fmla="*/ 0 h 10037"/>
              <a:gd name="connsiteX0" fmla="*/ 0 w 10000"/>
              <a:gd name="connsiteY0" fmla="*/ 0 h 10018"/>
              <a:gd name="connsiteX1" fmla="*/ 10000 w 10000"/>
              <a:gd name="connsiteY1" fmla="*/ 0 h 10018"/>
              <a:gd name="connsiteX2" fmla="*/ 10000 w 10000"/>
              <a:gd name="connsiteY2" fmla="*/ 10000 h 10018"/>
              <a:gd name="connsiteX3" fmla="*/ 3394 w 10000"/>
              <a:gd name="connsiteY3" fmla="*/ 10018 h 10018"/>
              <a:gd name="connsiteX4" fmla="*/ 0 w 10000"/>
              <a:gd name="connsiteY4" fmla="*/ 0 h 10018"/>
              <a:gd name="connsiteX0" fmla="*/ 0 w 10000"/>
              <a:gd name="connsiteY0" fmla="*/ 0 h 10019"/>
              <a:gd name="connsiteX1" fmla="*/ 10000 w 10000"/>
              <a:gd name="connsiteY1" fmla="*/ 0 h 10019"/>
              <a:gd name="connsiteX2" fmla="*/ 9598 w 10000"/>
              <a:gd name="connsiteY2" fmla="*/ 10019 h 10019"/>
              <a:gd name="connsiteX3" fmla="*/ 3394 w 10000"/>
              <a:gd name="connsiteY3" fmla="*/ 10018 h 10019"/>
              <a:gd name="connsiteX4" fmla="*/ 0 w 10000"/>
              <a:gd name="connsiteY4" fmla="*/ 0 h 10019"/>
              <a:gd name="connsiteX0" fmla="*/ 0 w 13195"/>
              <a:gd name="connsiteY0" fmla="*/ 0 h 10019"/>
              <a:gd name="connsiteX1" fmla="*/ 10000 w 13195"/>
              <a:gd name="connsiteY1" fmla="*/ 0 h 10019"/>
              <a:gd name="connsiteX2" fmla="*/ 13193 w 13195"/>
              <a:gd name="connsiteY2" fmla="*/ 6567 h 10019"/>
              <a:gd name="connsiteX3" fmla="*/ 9598 w 13195"/>
              <a:gd name="connsiteY3" fmla="*/ 10019 h 10019"/>
              <a:gd name="connsiteX4" fmla="*/ 3394 w 13195"/>
              <a:gd name="connsiteY4" fmla="*/ 10018 h 10019"/>
              <a:gd name="connsiteX5" fmla="*/ 0 w 13195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3 h 10022"/>
              <a:gd name="connsiteX1" fmla="*/ 10000 w 13193"/>
              <a:gd name="connsiteY1" fmla="*/ 3 h 10022"/>
              <a:gd name="connsiteX2" fmla="*/ 13193 w 13193"/>
              <a:gd name="connsiteY2" fmla="*/ 6570 h 10022"/>
              <a:gd name="connsiteX3" fmla="*/ 9598 w 13193"/>
              <a:gd name="connsiteY3" fmla="*/ 10022 h 10022"/>
              <a:gd name="connsiteX4" fmla="*/ 3394 w 13193"/>
              <a:gd name="connsiteY4" fmla="*/ 10021 h 10022"/>
              <a:gd name="connsiteX5" fmla="*/ 0 w 13193"/>
              <a:gd name="connsiteY5" fmla="*/ 3 h 1002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4"/>
              <a:gd name="connsiteY0" fmla="*/ 743 h 10762"/>
              <a:gd name="connsiteX1" fmla="*/ 10000 w 13194"/>
              <a:gd name="connsiteY1" fmla="*/ 743 h 10762"/>
              <a:gd name="connsiteX2" fmla="*/ 13193 w 13194"/>
              <a:gd name="connsiteY2" fmla="*/ 7310 h 10762"/>
              <a:gd name="connsiteX3" fmla="*/ 9598 w 13194"/>
              <a:gd name="connsiteY3" fmla="*/ 10762 h 10762"/>
              <a:gd name="connsiteX4" fmla="*/ 3394 w 13194"/>
              <a:gd name="connsiteY4" fmla="*/ 10761 h 10762"/>
              <a:gd name="connsiteX5" fmla="*/ 0 w 13194"/>
              <a:gd name="connsiteY5" fmla="*/ 743 h 10762"/>
              <a:gd name="connsiteX0" fmla="*/ 0 w 13193"/>
              <a:gd name="connsiteY0" fmla="*/ 743 h 10762"/>
              <a:gd name="connsiteX1" fmla="*/ 10000 w 13193"/>
              <a:gd name="connsiteY1" fmla="*/ 743 h 10762"/>
              <a:gd name="connsiteX2" fmla="*/ 13193 w 13193"/>
              <a:gd name="connsiteY2" fmla="*/ 7310 h 10762"/>
              <a:gd name="connsiteX3" fmla="*/ 9598 w 13193"/>
              <a:gd name="connsiteY3" fmla="*/ 10762 h 10762"/>
              <a:gd name="connsiteX4" fmla="*/ 3394 w 13193"/>
              <a:gd name="connsiteY4" fmla="*/ 10761 h 10762"/>
              <a:gd name="connsiteX5" fmla="*/ 0 w 13193"/>
              <a:gd name="connsiteY5" fmla="*/ 743 h 10762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53"/>
              <a:gd name="connsiteY0" fmla="*/ 0 h 10676"/>
              <a:gd name="connsiteX1" fmla="*/ 9980 w 13153"/>
              <a:gd name="connsiteY1" fmla="*/ 0 h 10676"/>
              <a:gd name="connsiteX2" fmla="*/ 13153 w 13153"/>
              <a:gd name="connsiteY2" fmla="*/ 7224 h 10676"/>
              <a:gd name="connsiteX3" fmla="*/ 9558 w 13153"/>
              <a:gd name="connsiteY3" fmla="*/ 10676 h 10676"/>
              <a:gd name="connsiteX4" fmla="*/ 3354 w 13153"/>
              <a:gd name="connsiteY4" fmla="*/ 10675 h 10676"/>
              <a:gd name="connsiteX5" fmla="*/ 0 w 1315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33" h="10676">
                <a:moveTo>
                  <a:pt x="0" y="0"/>
                </a:moveTo>
                <a:lnTo>
                  <a:pt x="9980" y="19"/>
                </a:lnTo>
                <a:cubicBezTo>
                  <a:pt x="10030" y="551"/>
                  <a:pt x="9746" y="3509"/>
                  <a:pt x="13233" y="7224"/>
                </a:cubicBezTo>
                <a:lnTo>
                  <a:pt x="9638" y="10676"/>
                </a:lnTo>
                <a:lnTo>
                  <a:pt x="3554" y="10675"/>
                </a:lnTo>
                <a:cubicBezTo>
                  <a:pt x="180" y="5898"/>
                  <a:pt x="41" y="1156"/>
                  <a:pt x="0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et</a:t>
            </a:r>
            <a:br>
              <a:rPr lang="da-DK" dirty="0"/>
            </a:br>
            <a:r>
              <a:rPr lang="da-DK" dirty="0"/>
              <a:t>billede i det grafiske element eller ved at trække</a:t>
            </a:r>
            <a:br>
              <a:rPr lang="da-DK" dirty="0"/>
            </a:br>
            <a:r>
              <a:rPr lang="da-DK" dirty="0"/>
              <a:t>og slippe billedet ind på slidet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2931385-F74D-9A41-BA3F-981931642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2267" y="441325"/>
            <a:ext cx="4160308" cy="1844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pic>
        <p:nvPicPr>
          <p:cNvPr id="9" name="Billede 8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1487F21C-E876-AE42-B515-7BD9C42CA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4930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billede i grafik - Lavendel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CB728E75-52C7-2949-A0E3-8B940CFE81A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35058" y="-28840"/>
            <a:ext cx="7990886" cy="68999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5683 w 10000"/>
              <a:gd name="connsiteY3" fmla="*/ 851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3334 w 10000"/>
              <a:gd name="connsiteY3" fmla="*/ 9906 h 10000"/>
              <a:gd name="connsiteX4" fmla="*/ 0 w 10000"/>
              <a:gd name="connsiteY4" fmla="*/ 0 h 10000"/>
              <a:gd name="connsiteX0" fmla="*/ 0 w 10000"/>
              <a:gd name="connsiteY0" fmla="*/ 0 h 10037"/>
              <a:gd name="connsiteX1" fmla="*/ 10000 w 10000"/>
              <a:gd name="connsiteY1" fmla="*/ 0 h 10037"/>
              <a:gd name="connsiteX2" fmla="*/ 10000 w 10000"/>
              <a:gd name="connsiteY2" fmla="*/ 10000 h 10037"/>
              <a:gd name="connsiteX3" fmla="*/ 3454 w 10000"/>
              <a:gd name="connsiteY3" fmla="*/ 10037 h 10037"/>
              <a:gd name="connsiteX4" fmla="*/ 0 w 10000"/>
              <a:gd name="connsiteY4" fmla="*/ 0 h 10037"/>
              <a:gd name="connsiteX0" fmla="*/ 0 w 10000"/>
              <a:gd name="connsiteY0" fmla="*/ 0 h 10018"/>
              <a:gd name="connsiteX1" fmla="*/ 10000 w 10000"/>
              <a:gd name="connsiteY1" fmla="*/ 0 h 10018"/>
              <a:gd name="connsiteX2" fmla="*/ 10000 w 10000"/>
              <a:gd name="connsiteY2" fmla="*/ 10000 h 10018"/>
              <a:gd name="connsiteX3" fmla="*/ 3394 w 10000"/>
              <a:gd name="connsiteY3" fmla="*/ 10018 h 10018"/>
              <a:gd name="connsiteX4" fmla="*/ 0 w 10000"/>
              <a:gd name="connsiteY4" fmla="*/ 0 h 10018"/>
              <a:gd name="connsiteX0" fmla="*/ 0 w 10000"/>
              <a:gd name="connsiteY0" fmla="*/ 0 h 10019"/>
              <a:gd name="connsiteX1" fmla="*/ 10000 w 10000"/>
              <a:gd name="connsiteY1" fmla="*/ 0 h 10019"/>
              <a:gd name="connsiteX2" fmla="*/ 9598 w 10000"/>
              <a:gd name="connsiteY2" fmla="*/ 10019 h 10019"/>
              <a:gd name="connsiteX3" fmla="*/ 3394 w 10000"/>
              <a:gd name="connsiteY3" fmla="*/ 10018 h 10019"/>
              <a:gd name="connsiteX4" fmla="*/ 0 w 10000"/>
              <a:gd name="connsiteY4" fmla="*/ 0 h 10019"/>
              <a:gd name="connsiteX0" fmla="*/ 0 w 13195"/>
              <a:gd name="connsiteY0" fmla="*/ 0 h 10019"/>
              <a:gd name="connsiteX1" fmla="*/ 10000 w 13195"/>
              <a:gd name="connsiteY1" fmla="*/ 0 h 10019"/>
              <a:gd name="connsiteX2" fmla="*/ 13193 w 13195"/>
              <a:gd name="connsiteY2" fmla="*/ 6567 h 10019"/>
              <a:gd name="connsiteX3" fmla="*/ 9598 w 13195"/>
              <a:gd name="connsiteY3" fmla="*/ 10019 h 10019"/>
              <a:gd name="connsiteX4" fmla="*/ 3394 w 13195"/>
              <a:gd name="connsiteY4" fmla="*/ 10018 h 10019"/>
              <a:gd name="connsiteX5" fmla="*/ 0 w 13195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3 h 10022"/>
              <a:gd name="connsiteX1" fmla="*/ 10000 w 13193"/>
              <a:gd name="connsiteY1" fmla="*/ 3 h 10022"/>
              <a:gd name="connsiteX2" fmla="*/ 13193 w 13193"/>
              <a:gd name="connsiteY2" fmla="*/ 6570 h 10022"/>
              <a:gd name="connsiteX3" fmla="*/ 9598 w 13193"/>
              <a:gd name="connsiteY3" fmla="*/ 10022 h 10022"/>
              <a:gd name="connsiteX4" fmla="*/ 3394 w 13193"/>
              <a:gd name="connsiteY4" fmla="*/ 10021 h 10022"/>
              <a:gd name="connsiteX5" fmla="*/ 0 w 13193"/>
              <a:gd name="connsiteY5" fmla="*/ 3 h 1002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1047 h 11066"/>
              <a:gd name="connsiteX1" fmla="*/ 10000 w 13195"/>
              <a:gd name="connsiteY1" fmla="*/ 1047 h 11066"/>
              <a:gd name="connsiteX2" fmla="*/ 13193 w 13195"/>
              <a:gd name="connsiteY2" fmla="*/ 7614 h 11066"/>
              <a:gd name="connsiteX3" fmla="*/ 9598 w 13195"/>
              <a:gd name="connsiteY3" fmla="*/ 11066 h 11066"/>
              <a:gd name="connsiteX4" fmla="*/ 3394 w 13195"/>
              <a:gd name="connsiteY4" fmla="*/ 11065 h 11066"/>
              <a:gd name="connsiteX5" fmla="*/ 0 w 13195"/>
              <a:gd name="connsiteY5" fmla="*/ 1047 h 11066"/>
              <a:gd name="connsiteX0" fmla="*/ 0 w 13195"/>
              <a:gd name="connsiteY0" fmla="*/ 743 h 10762"/>
              <a:gd name="connsiteX1" fmla="*/ 10000 w 13195"/>
              <a:gd name="connsiteY1" fmla="*/ 743 h 10762"/>
              <a:gd name="connsiteX2" fmla="*/ 13193 w 13195"/>
              <a:gd name="connsiteY2" fmla="*/ 7310 h 10762"/>
              <a:gd name="connsiteX3" fmla="*/ 9598 w 13195"/>
              <a:gd name="connsiteY3" fmla="*/ 10762 h 10762"/>
              <a:gd name="connsiteX4" fmla="*/ 3394 w 13195"/>
              <a:gd name="connsiteY4" fmla="*/ 10761 h 10762"/>
              <a:gd name="connsiteX5" fmla="*/ 0 w 13195"/>
              <a:gd name="connsiteY5" fmla="*/ 743 h 10762"/>
              <a:gd name="connsiteX0" fmla="*/ 0 w 13194"/>
              <a:gd name="connsiteY0" fmla="*/ 743 h 10762"/>
              <a:gd name="connsiteX1" fmla="*/ 10000 w 13194"/>
              <a:gd name="connsiteY1" fmla="*/ 743 h 10762"/>
              <a:gd name="connsiteX2" fmla="*/ 13193 w 13194"/>
              <a:gd name="connsiteY2" fmla="*/ 7310 h 10762"/>
              <a:gd name="connsiteX3" fmla="*/ 9598 w 13194"/>
              <a:gd name="connsiteY3" fmla="*/ 10762 h 10762"/>
              <a:gd name="connsiteX4" fmla="*/ 3394 w 13194"/>
              <a:gd name="connsiteY4" fmla="*/ 10761 h 10762"/>
              <a:gd name="connsiteX5" fmla="*/ 0 w 13194"/>
              <a:gd name="connsiteY5" fmla="*/ 743 h 10762"/>
              <a:gd name="connsiteX0" fmla="*/ 0 w 13193"/>
              <a:gd name="connsiteY0" fmla="*/ 743 h 10762"/>
              <a:gd name="connsiteX1" fmla="*/ 10000 w 13193"/>
              <a:gd name="connsiteY1" fmla="*/ 743 h 10762"/>
              <a:gd name="connsiteX2" fmla="*/ 13193 w 13193"/>
              <a:gd name="connsiteY2" fmla="*/ 7310 h 10762"/>
              <a:gd name="connsiteX3" fmla="*/ 9598 w 13193"/>
              <a:gd name="connsiteY3" fmla="*/ 10762 h 10762"/>
              <a:gd name="connsiteX4" fmla="*/ 3394 w 13193"/>
              <a:gd name="connsiteY4" fmla="*/ 10761 h 10762"/>
              <a:gd name="connsiteX5" fmla="*/ 0 w 13193"/>
              <a:gd name="connsiteY5" fmla="*/ 743 h 10762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0 h 10019"/>
              <a:gd name="connsiteX1" fmla="*/ 10000 w 13193"/>
              <a:gd name="connsiteY1" fmla="*/ 0 h 10019"/>
              <a:gd name="connsiteX2" fmla="*/ 13193 w 13193"/>
              <a:gd name="connsiteY2" fmla="*/ 6567 h 10019"/>
              <a:gd name="connsiteX3" fmla="*/ 9598 w 13193"/>
              <a:gd name="connsiteY3" fmla="*/ 10019 h 10019"/>
              <a:gd name="connsiteX4" fmla="*/ 3394 w 13193"/>
              <a:gd name="connsiteY4" fmla="*/ 10018 h 10019"/>
              <a:gd name="connsiteX5" fmla="*/ 0 w 13193"/>
              <a:gd name="connsiteY5" fmla="*/ 0 h 10019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93"/>
              <a:gd name="connsiteY0" fmla="*/ 657 h 10676"/>
              <a:gd name="connsiteX1" fmla="*/ 10020 w 13193"/>
              <a:gd name="connsiteY1" fmla="*/ 0 h 10676"/>
              <a:gd name="connsiteX2" fmla="*/ 13193 w 13193"/>
              <a:gd name="connsiteY2" fmla="*/ 7224 h 10676"/>
              <a:gd name="connsiteX3" fmla="*/ 9598 w 13193"/>
              <a:gd name="connsiteY3" fmla="*/ 10676 h 10676"/>
              <a:gd name="connsiteX4" fmla="*/ 3394 w 13193"/>
              <a:gd name="connsiteY4" fmla="*/ 10675 h 10676"/>
              <a:gd name="connsiteX5" fmla="*/ 0 w 13193"/>
              <a:gd name="connsiteY5" fmla="*/ 657 h 10676"/>
              <a:gd name="connsiteX0" fmla="*/ 0 w 13153"/>
              <a:gd name="connsiteY0" fmla="*/ 0 h 10676"/>
              <a:gd name="connsiteX1" fmla="*/ 9980 w 13153"/>
              <a:gd name="connsiteY1" fmla="*/ 0 h 10676"/>
              <a:gd name="connsiteX2" fmla="*/ 13153 w 13153"/>
              <a:gd name="connsiteY2" fmla="*/ 7224 h 10676"/>
              <a:gd name="connsiteX3" fmla="*/ 9558 w 13153"/>
              <a:gd name="connsiteY3" fmla="*/ 10676 h 10676"/>
              <a:gd name="connsiteX4" fmla="*/ 3354 w 13153"/>
              <a:gd name="connsiteY4" fmla="*/ 10675 h 10676"/>
              <a:gd name="connsiteX5" fmla="*/ 0 w 1315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10060 w 13233"/>
              <a:gd name="connsiteY1" fmla="*/ 0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43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  <a:gd name="connsiteX0" fmla="*/ 0 w 13233"/>
              <a:gd name="connsiteY0" fmla="*/ 0 h 10676"/>
              <a:gd name="connsiteX1" fmla="*/ 9980 w 13233"/>
              <a:gd name="connsiteY1" fmla="*/ 19 h 10676"/>
              <a:gd name="connsiteX2" fmla="*/ 13233 w 13233"/>
              <a:gd name="connsiteY2" fmla="*/ 7224 h 10676"/>
              <a:gd name="connsiteX3" fmla="*/ 9638 w 13233"/>
              <a:gd name="connsiteY3" fmla="*/ 10676 h 10676"/>
              <a:gd name="connsiteX4" fmla="*/ 3554 w 13233"/>
              <a:gd name="connsiteY4" fmla="*/ 10675 h 10676"/>
              <a:gd name="connsiteX5" fmla="*/ 0 w 13233"/>
              <a:gd name="connsiteY5" fmla="*/ 0 h 10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33" h="10676">
                <a:moveTo>
                  <a:pt x="0" y="0"/>
                </a:moveTo>
                <a:lnTo>
                  <a:pt x="9980" y="19"/>
                </a:lnTo>
                <a:cubicBezTo>
                  <a:pt x="10030" y="551"/>
                  <a:pt x="9746" y="3509"/>
                  <a:pt x="13233" y="7224"/>
                </a:cubicBezTo>
                <a:lnTo>
                  <a:pt x="9638" y="10676"/>
                </a:lnTo>
                <a:lnTo>
                  <a:pt x="3554" y="10675"/>
                </a:lnTo>
                <a:cubicBezTo>
                  <a:pt x="180" y="5898"/>
                  <a:pt x="41" y="1156"/>
                  <a:pt x="0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et</a:t>
            </a:r>
            <a:br>
              <a:rPr lang="da-DK" dirty="0"/>
            </a:br>
            <a:r>
              <a:rPr lang="da-DK" dirty="0"/>
              <a:t>billede i det grafiske element eller ved at trække</a:t>
            </a:r>
            <a:br>
              <a:rPr lang="da-DK" dirty="0"/>
            </a:br>
            <a:r>
              <a:rPr lang="da-DK" dirty="0"/>
              <a:t>og slippe billedet ind på slidet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8DB8C0E3-554F-564F-A58B-C39ACCD4C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41325"/>
            <a:ext cx="4160308" cy="1844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8E1E4A36-51AE-D34A-8160-95CF584105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44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pladsholder til illustra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B9D0047B-8B0D-7944-9325-68267095B4E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51538" y="0"/>
            <a:ext cx="6241662" cy="6858000"/>
          </a:xfrm>
          <a:noFill/>
        </p:spPr>
        <p:txBody>
          <a:bodyPr lIns="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ikonet for at indsætte </a:t>
            </a:r>
            <a:br>
              <a:rPr lang="da-DK" dirty="0"/>
            </a:br>
            <a:r>
              <a:rPr lang="da-DK" dirty="0"/>
              <a:t>en illustration eller ved at trække og slippe </a:t>
            </a:r>
            <a:br>
              <a:rPr lang="da-DK" dirty="0"/>
            </a:br>
            <a:r>
              <a:rPr lang="da-DK" dirty="0"/>
              <a:t>illustrationen ind på slidet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endParaRPr lang="da-DK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76617A3F-7AFB-E847-A694-0AF46C4B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2065600"/>
            <a:ext cx="5761039" cy="1844675"/>
          </a:xfrm>
        </p:spPr>
        <p:txBody>
          <a:bodyPr anchor="ctr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pic>
        <p:nvPicPr>
          <p:cNvPr id="8" name="Billede 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205E4787-F5B3-3247-9AFF-4A4848B72A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130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illustration - Pa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>
            <a:extLst>
              <a:ext uri="{FF2B5EF4-FFF2-40B4-BE49-F238E27FC236}">
                <a16:creationId xmlns:a16="http://schemas.microsoft.com/office/drawing/2014/main" id="{76617A3F-7AFB-E847-A694-0AF46C4B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2065600"/>
            <a:ext cx="5761039" cy="1844675"/>
          </a:xfrm>
        </p:spPr>
        <p:txBody>
          <a:bodyPr anchor="ctr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pic>
        <p:nvPicPr>
          <p:cNvPr id="5" name="Billede 4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906BF72F-784B-994C-8244-FAA8849CFA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74953" y="0"/>
            <a:ext cx="6210300" cy="6858000"/>
          </a:xfrm>
          <a:prstGeom prst="rect">
            <a:avLst/>
          </a:prstGeom>
        </p:spPr>
      </p:pic>
      <p:pic>
        <p:nvPicPr>
          <p:cNvPr id="8" name="Billede 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C46EDBAC-904D-EA41-B396-A78C0C868A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475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illustration - IV Drop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>
            <a:extLst>
              <a:ext uri="{FF2B5EF4-FFF2-40B4-BE49-F238E27FC236}">
                <a16:creationId xmlns:a16="http://schemas.microsoft.com/office/drawing/2014/main" id="{76617A3F-7AFB-E847-A694-0AF46C4B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2065600"/>
            <a:ext cx="5761039" cy="1844675"/>
          </a:xfrm>
        </p:spPr>
        <p:txBody>
          <a:bodyPr anchor="ctr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pic>
        <p:nvPicPr>
          <p:cNvPr id="8" name="Billede 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927F88D5-FC50-1F4F-8E13-F66EBEB8D9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371"/>
          <a:stretch/>
        </p:blipFill>
        <p:spPr>
          <a:xfrm>
            <a:off x="5675895" y="368300"/>
            <a:ext cx="6210300" cy="6489700"/>
          </a:xfrm>
          <a:prstGeom prst="rect">
            <a:avLst/>
          </a:prstGeom>
        </p:spPr>
      </p:pic>
      <p:pic>
        <p:nvPicPr>
          <p:cNvPr id="9" name="Billede 8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F55C6D9F-CF6C-8F45-B2A4-44623741DB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154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illustration - Far og Datter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>
            <a:extLst>
              <a:ext uri="{FF2B5EF4-FFF2-40B4-BE49-F238E27FC236}">
                <a16:creationId xmlns:a16="http://schemas.microsoft.com/office/drawing/2014/main" id="{76617A3F-7AFB-E847-A694-0AF46C4B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2065600"/>
            <a:ext cx="5761039" cy="1844675"/>
          </a:xfrm>
        </p:spPr>
        <p:txBody>
          <a:bodyPr anchor="ctr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pic>
        <p:nvPicPr>
          <p:cNvPr id="3" name="Billede 2" descr="Et billede, der indeholder skjorte&#10;&#10;Automatisk genereret beskrivelse">
            <a:extLst>
              <a:ext uri="{FF2B5EF4-FFF2-40B4-BE49-F238E27FC236}">
                <a16:creationId xmlns:a16="http://schemas.microsoft.com/office/drawing/2014/main" id="{3FAC51D1-9E50-1F4F-9808-816BBD4E8C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81700" y="0"/>
            <a:ext cx="6210300" cy="6858000"/>
          </a:xfrm>
          <a:prstGeom prst="rect">
            <a:avLst/>
          </a:prstGeom>
        </p:spPr>
      </p:pic>
      <p:pic>
        <p:nvPicPr>
          <p:cNvPr id="8" name="Billede 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7C8AE385-30DE-D146-8F6F-136E0A2F01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6799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sk element m teskst - Lavende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B9D0047B-8B0D-7944-9325-68267095B4E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648000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C6692245-D89A-FC4C-91B5-D3167C5A81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5400000">
            <a:off x="-55894" y="279689"/>
            <a:ext cx="7039006" cy="62967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2338 w 10000"/>
              <a:gd name="connsiteY0" fmla="*/ 3514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2338 w 10000"/>
              <a:gd name="connsiteY4" fmla="*/ 3514 h 10000"/>
              <a:gd name="connsiteX0" fmla="*/ 3077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3077 w 10000"/>
              <a:gd name="connsiteY4" fmla="*/ 413 h 10000"/>
              <a:gd name="connsiteX0" fmla="*/ 2822 w 9745"/>
              <a:gd name="connsiteY0" fmla="*/ 413 h 10000"/>
              <a:gd name="connsiteX1" fmla="*/ 9745 w 9745"/>
              <a:gd name="connsiteY1" fmla="*/ 0 h 10000"/>
              <a:gd name="connsiteX2" fmla="*/ 9745 w 9745"/>
              <a:gd name="connsiteY2" fmla="*/ 10000 h 10000"/>
              <a:gd name="connsiteX3" fmla="*/ 0 w 9745"/>
              <a:gd name="connsiteY3" fmla="*/ 6770 h 10000"/>
              <a:gd name="connsiteX4" fmla="*/ 2822 w 9745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1200"/>
              <a:gd name="connsiteX1" fmla="*/ 10000 w 10000"/>
              <a:gd name="connsiteY1" fmla="*/ 0 h 11200"/>
              <a:gd name="connsiteX2" fmla="*/ 10000 w 10000"/>
              <a:gd name="connsiteY2" fmla="*/ 10000 h 11200"/>
              <a:gd name="connsiteX3" fmla="*/ 0 w 10000"/>
              <a:gd name="connsiteY3" fmla="*/ 6770 h 11200"/>
              <a:gd name="connsiteX4" fmla="*/ 2896 w 10000"/>
              <a:gd name="connsiteY4" fmla="*/ 413 h 11200"/>
              <a:gd name="connsiteX0" fmla="*/ 2896 w 10000"/>
              <a:gd name="connsiteY0" fmla="*/ 413 h 10664"/>
              <a:gd name="connsiteX1" fmla="*/ 10000 w 10000"/>
              <a:gd name="connsiteY1" fmla="*/ 0 h 10664"/>
              <a:gd name="connsiteX2" fmla="*/ 10000 w 10000"/>
              <a:gd name="connsiteY2" fmla="*/ 10000 h 10664"/>
              <a:gd name="connsiteX3" fmla="*/ 0 w 10000"/>
              <a:gd name="connsiteY3" fmla="*/ 6770 h 10664"/>
              <a:gd name="connsiteX4" fmla="*/ 2896 w 10000"/>
              <a:gd name="connsiteY4" fmla="*/ 413 h 10664"/>
              <a:gd name="connsiteX0" fmla="*/ 2896 w 10000"/>
              <a:gd name="connsiteY0" fmla="*/ 413 h 11200"/>
              <a:gd name="connsiteX1" fmla="*/ 10000 w 10000"/>
              <a:gd name="connsiteY1" fmla="*/ 0 h 11200"/>
              <a:gd name="connsiteX2" fmla="*/ 10000 w 10000"/>
              <a:gd name="connsiteY2" fmla="*/ 10000 h 11200"/>
              <a:gd name="connsiteX3" fmla="*/ 0 w 10000"/>
              <a:gd name="connsiteY3" fmla="*/ 6770 h 11200"/>
              <a:gd name="connsiteX4" fmla="*/ 2896 w 10000"/>
              <a:gd name="connsiteY4" fmla="*/ 413 h 11200"/>
              <a:gd name="connsiteX0" fmla="*/ 2896 w 10000"/>
              <a:gd name="connsiteY0" fmla="*/ 632 h 11419"/>
              <a:gd name="connsiteX1" fmla="*/ 6462 w 10000"/>
              <a:gd name="connsiteY1" fmla="*/ 3100 h 11419"/>
              <a:gd name="connsiteX2" fmla="*/ 10000 w 10000"/>
              <a:gd name="connsiteY2" fmla="*/ 219 h 11419"/>
              <a:gd name="connsiteX3" fmla="*/ 10000 w 10000"/>
              <a:gd name="connsiteY3" fmla="*/ 10219 h 11419"/>
              <a:gd name="connsiteX4" fmla="*/ 0 w 10000"/>
              <a:gd name="connsiteY4" fmla="*/ 6989 h 11419"/>
              <a:gd name="connsiteX5" fmla="*/ 2896 w 10000"/>
              <a:gd name="connsiteY5" fmla="*/ 632 h 11419"/>
              <a:gd name="connsiteX0" fmla="*/ 2896 w 10000"/>
              <a:gd name="connsiteY0" fmla="*/ 632 h 11812"/>
              <a:gd name="connsiteX1" fmla="*/ 6462 w 10000"/>
              <a:gd name="connsiteY1" fmla="*/ 3100 h 11812"/>
              <a:gd name="connsiteX2" fmla="*/ 10000 w 10000"/>
              <a:gd name="connsiteY2" fmla="*/ 219 h 11812"/>
              <a:gd name="connsiteX3" fmla="*/ 10000 w 10000"/>
              <a:gd name="connsiteY3" fmla="*/ 10219 h 11812"/>
              <a:gd name="connsiteX4" fmla="*/ 6406 w 10000"/>
              <a:gd name="connsiteY4" fmla="*/ 11480 h 11812"/>
              <a:gd name="connsiteX5" fmla="*/ 0 w 10000"/>
              <a:gd name="connsiteY5" fmla="*/ 6989 h 11812"/>
              <a:gd name="connsiteX6" fmla="*/ 2896 w 10000"/>
              <a:gd name="connsiteY6" fmla="*/ 632 h 11812"/>
              <a:gd name="connsiteX0" fmla="*/ 2896 w 10000"/>
              <a:gd name="connsiteY0" fmla="*/ 632 h 11480"/>
              <a:gd name="connsiteX1" fmla="*/ 6462 w 10000"/>
              <a:gd name="connsiteY1" fmla="*/ 3100 h 11480"/>
              <a:gd name="connsiteX2" fmla="*/ 10000 w 10000"/>
              <a:gd name="connsiteY2" fmla="*/ 219 h 11480"/>
              <a:gd name="connsiteX3" fmla="*/ 6406 w 10000"/>
              <a:gd name="connsiteY3" fmla="*/ 11480 h 11480"/>
              <a:gd name="connsiteX4" fmla="*/ 0 w 10000"/>
              <a:gd name="connsiteY4" fmla="*/ 6989 h 11480"/>
              <a:gd name="connsiteX5" fmla="*/ 2896 w 10000"/>
              <a:gd name="connsiteY5" fmla="*/ 632 h 11480"/>
              <a:gd name="connsiteX0" fmla="*/ 2896 w 7065"/>
              <a:gd name="connsiteY0" fmla="*/ 169 h 11017"/>
              <a:gd name="connsiteX1" fmla="*/ 6462 w 7065"/>
              <a:gd name="connsiteY1" fmla="*/ 2637 h 11017"/>
              <a:gd name="connsiteX2" fmla="*/ 6406 w 7065"/>
              <a:gd name="connsiteY2" fmla="*/ 11017 h 11017"/>
              <a:gd name="connsiteX3" fmla="*/ 0 w 7065"/>
              <a:gd name="connsiteY3" fmla="*/ 6526 h 11017"/>
              <a:gd name="connsiteX4" fmla="*/ 2896 w 7065"/>
              <a:gd name="connsiteY4" fmla="*/ 169 h 11017"/>
              <a:gd name="connsiteX0" fmla="*/ 4099 w 10000"/>
              <a:gd name="connsiteY0" fmla="*/ 153 h 10000"/>
              <a:gd name="connsiteX1" fmla="*/ 9146 w 10000"/>
              <a:gd name="connsiteY1" fmla="*/ 2394 h 10000"/>
              <a:gd name="connsiteX2" fmla="*/ 9067 w 10000"/>
              <a:gd name="connsiteY2" fmla="*/ 10000 h 10000"/>
              <a:gd name="connsiteX3" fmla="*/ 0 w 10000"/>
              <a:gd name="connsiteY3" fmla="*/ 5924 h 10000"/>
              <a:gd name="connsiteX4" fmla="*/ 4099 w 10000"/>
              <a:gd name="connsiteY4" fmla="*/ 153 h 10000"/>
              <a:gd name="connsiteX0" fmla="*/ 4099 w 10000"/>
              <a:gd name="connsiteY0" fmla="*/ 153 h 10000"/>
              <a:gd name="connsiteX1" fmla="*/ 9146 w 10000"/>
              <a:gd name="connsiteY1" fmla="*/ 2394 h 10000"/>
              <a:gd name="connsiteX2" fmla="*/ 9067 w 10000"/>
              <a:gd name="connsiteY2" fmla="*/ 10000 h 10000"/>
              <a:gd name="connsiteX3" fmla="*/ 0 w 10000"/>
              <a:gd name="connsiteY3" fmla="*/ 5924 h 10000"/>
              <a:gd name="connsiteX4" fmla="*/ 4099 w 10000"/>
              <a:gd name="connsiteY4" fmla="*/ 153 h 10000"/>
              <a:gd name="connsiteX0" fmla="*/ 4099 w 10031"/>
              <a:gd name="connsiteY0" fmla="*/ 153 h 10012"/>
              <a:gd name="connsiteX1" fmla="*/ 9146 w 10031"/>
              <a:gd name="connsiteY1" fmla="*/ 2394 h 10012"/>
              <a:gd name="connsiteX2" fmla="*/ 9067 w 10031"/>
              <a:gd name="connsiteY2" fmla="*/ 10000 h 10012"/>
              <a:gd name="connsiteX3" fmla="*/ 0 w 10031"/>
              <a:gd name="connsiteY3" fmla="*/ 5924 h 10012"/>
              <a:gd name="connsiteX4" fmla="*/ 4099 w 10031"/>
              <a:gd name="connsiteY4" fmla="*/ 153 h 10012"/>
              <a:gd name="connsiteX0" fmla="*/ 4099 w 9572"/>
              <a:gd name="connsiteY0" fmla="*/ 153 h 10653"/>
              <a:gd name="connsiteX1" fmla="*/ 9146 w 9572"/>
              <a:gd name="connsiteY1" fmla="*/ 2394 h 10653"/>
              <a:gd name="connsiteX2" fmla="*/ 9067 w 9572"/>
              <a:gd name="connsiteY2" fmla="*/ 10000 h 10653"/>
              <a:gd name="connsiteX3" fmla="*/ 0 w 9572"/>
              <a:gd name="connsiteY3" fmla="*/ 5924 h 10653"/>
              <a:gd name="connsiteX4" fmla="*/ 4099 w 9572"/>
              <a:gd name="connsiteY4" fmla="*/ 153 h 10653"/>
              <a:gd name="connsiteX0" fmla="*/ 4282 w 9922"/>
              <a:gd name="connsiteY0" fmla="*/ 144 h 10006"/>
              <a:gd name="connsiteX1" fmla="*/ 9555 w 9922"/>
              <a:gd name="connsiteY1" fmla="*/ 2247 h 10006"/>
              <a:gd name="connsiteX2" fmla="*/ 9472 w 9922"/>
              <a:gd name="connsiteY2" fmla="*/ 9387 h 10006"/>
              <a:gd name="connsiteX3" fmla="*/ 0 w 9922"/>
              <a:gd name="connsiteY3" fmla="*/ 5561 h 10006"/>
              <a:gd name="connsiteX4" fmla="*/ 4282 w 9922"/>
              <a:gd name="connsiteY4" fmla="*/ 144 h 10006"/>
              <a:gd name="connsiteX0" fmla="*/ 4316 w 9632"/>
              <a:gd name="connsiteY0" fmla="*/ 163 h 10019"/>
              <a:gd name="connsiteX1" fmla="*/ 9630 w 9632"/>
              <a:gd name="connsiteY1" fmla="*/ 2265 h 10019"/>
              <a:gd name="connsiteX2" fmla="*/ 9546 w 9632"/>
              <a:gd name="connsiteY2" fmla="*/ 9400 h 10019"/>
              <a:gd name="connsiteX3" fmla="*/ 0 w 9632"/>
              <a:gd name="connsiteY3" fmla="*/ 5577 h 10019"/>
              <a:gd name="connsiteX4" fmla="*/ 4316 w 9632"/>
              <a:gd name="connsiteY4" fmla="*/ 163 h 10019"/>
              <a:gd name="connsiteX0" fmla="*/ 4481 w 10000"/>
              <a:gd name="connsiteY0" fmla="*/ 113 h 9950"/>
              <a:gd name="connsiteX1" fmla="*/ 9998 w 10000"/>
              <a:gd name="connsiteY1" fmla="*/ 2211 h 9950"/>
              <a:gd name="connsiteX2" fmla="*/ 9911 w 10000"/>
              <a:gd name="connsiteY2" fmla="*/ 9332 h 9950"/>
              <a:gd name="connsiteX3" fmla="*/ 0 w 10000"/>
              <a:gd name="connsiteY3" fmla="*/ 5516 h 9950"/>
              <a:gd name="connsiteX4" fmla="*/ 4481 w 10000"/>
              <a:gd name="connsiteY4" fmla="*/ 113 h 9950"/>
              <a:gd name="connsiteX0" fmla="*/ 4481 w 10000"/>
              <a:gd name="connsiteY0" fmla="*/ 114 h 10000"/>
              <a:gd name="connsiteX1" fmla="*/ 9998 w 10000"/>
              <a:gd name="connsiteY1" fmla="*/ 2222 h 10000"/>
              <a:gd name="connsiteX2" fmla="*/ 9911 w 10000"/>
              <a:gd name="connsiteY2" fmla="*/ 9379 h 10000"/>
              <a:gd name="connsiteX3" fmla="*/ 0 w 10000"/>
              <a:gd name="connsiteY3" fmla="*/ 5544 h 10000"/>
              <a:gd name="connsiteX4" fmla="*/ 4481 w 10000"/>
              <a:gd name="connsiteY4" fmla="*/ 114 h 10000"/>
              <a:gd name="connsiteX0" fmla="*/ 4481 w 10000"/>
              <a:gd name="connsiteY0" fmla="*/ 114 h 9964"/>
              <a:gd name="connsiteX1" fmla="*/ 9998 w 10000"/>
              <a:gd name="connsiteY1" fmla="*/ 2222 h 9964"/>
              <a:gd name="connsiteX2" fmla="*/ 9924 w 10000"/>
              <a:gd name="connsiteY2" fmla="*/ 9340 h 9964"/>
              <a:gd name="connsiteX3" fmla="*/ 0 w 10000"/>
              <a:gd name="connsiteY3" fmla="*/ 5544 h 9964"/>
              <a:gd name="connsiteX4" fmla="*/ 4481 w 10000"/>
              <a:gd name="connsiteY4" fmla="*/ 114 h 9964"/>
              <a:gd name="connsiteX0" fmla="*/ 4481 w 10000"/>
              <a:gd name="connsiteY0" fmla="*/ 114 h 9374"/>
              <a:gd name="connsiteX1" fmla="*/ 9998 w 10000"/>
              <a:gd name="connsiteY1" fmla="*/ 2230 h 9374"/>
              <a:gd name="connsiteX2" fmla="*/ 9924 w 10000"/>
              <a:gd name="connsiteY2" fmla="*/ 9374 h 9374"/>
              <a:gd name="connsiteX3" fmla="*/ 0 w 10000"/>
              <a:gd name="connsiteY3" fmla="*/ 5564 h 9374"/>
              <a:gd name="connsiteX4" fmla="*/ 4481 w 10000"/>
              <a:gd name="connsiteY4" fmla="*/ 114 h 9374"/>
              <a:gd name="connsiteX0" fmla="*/ 4481 w 10000"/>
              <a:gd name="connsiteY0" fmla="*/ 122 h 10015"/>
              <a:gd name="connsiteX1" fmla="*/ 9998 w 10000"/>
              <a:gd name="connsiteY1" fmla="*/ 2379 h 10015"/>
              <a:gd name="connsiteX2" fmla="*/ 9924 w 10000"/>
              <a:gd name="connsiteY2" fmla="*/ 10000 h 10015"/>
              <a:gd name="connsiteX3" fmla="*/ 0 w 10000"/>
              <a:gd name="connsiteY3" fmla="*/ 5936 h 10015"/>
              <a:gd name="connsiteX4" fmla="*/ 4481 w 10000"/>
              <a:gd name="connsiteY4" fmla="*/ 122 h 10015"/>
              <a:gd name="connsiteX0" fmla="*/ 4481 w 10000"/>
              <a:gd name="connsiteY0" fmla="*/ 122 h 10000"/>
              <a:gd name="connsiteX1" fmla="*/ 9998 w 10000"/>
              <a:gd name="connsiteY1" fmla="*/ 2379 h 10000"/>
              <a:gd name="connsiteX2" fmla="*/ 9924 w 10000"/>
              <a:gd name="connsiteY2" fmla="*/ 10000 h 10000"/>
              <a:gd name="connsiteX3" fmla="*/ 0 w 10000"/>
              <a:gd name="connsiteY3" fmla="*/ 5936 h 10000"/>
              <a:gd name="connsiteX4" fmla="*/ 4481 w 10000"/>
              <a:gd name="connsiteY4" fmla="*/ 122 h 10000"/>
              <a:gd name="connsiteX0" fmla="*/ 4481 w 10000"/>
              <a:gd name="connsiteY0" fmla="*/ 122 h 10028"/>
              <a:gd name="connsiteX1" fmla="*/ 9998 w 10000"/>
              <a:gd name="connsiteY1" fmla="*/ 2379 h 10028"/>
              <a:gd name="connsiteX2" fmla="*/ 9911 w 10000"/>
              <a:gd name="connsiteY2" fmla="*/ 10028 h 10028"/>
              <a:gd name="connsiteX3" fmla="*/ 0 w 10000"/>
              <a:gd name="connsiteY3" fmla="*/ 5936 h 10028"/>
              <a:gd name="connsiteX4" fmla="*/ 4481 w 10000"/>
              <a:gd name="connsiteY4" fmla="*/ 122 h 10028"/>
              <a:gd name="connsiteX0" fmla="*/ 4481 w 10000"/>
              <a:gd name="connsiteY0" fmla="*/ 122 h 10028"/>
              <a:gd name="connsiteX1" fmla="*/ 9998 w 10000"/>
              <a:gd name="connsiteY1" fmla="*/ 2379 h 10028"/>
              <a:gd name="connsiteX2" fmla="*/ 9911 w 10000"/>
              <a:gd name="connsiteY2" fmla="*/ 10028 h 10028"/>
              <a:gd name="connsiteX3" fmla="*/ 0 w 10000"/>
              <a:gd name="connsiteY3" fmla="*/ 5936 h 10028"/>
              <a:gd name="connsiteX4" fmla="*/ 4481 w 10000"/>
              <a:gd name="connsiteY4" fmla="*/ 122 h 10028"/>
              <a:gd name="connsiteX0" fmla="*/ 4481 w 10000"/>
              <a:gd name="connsiteY0" fmla="*/ 0 h 9906"/>
              <a:gd name="connsiteX1" fmla="*/ 9998 w 10000"/>
              <a:gd name="connsiteY1" fmla="*/ 2257 h 9906"/>
              <a:gd name="connsiteX2" fmla="*/ 9911 w 10000"/>
              <a:gd name="connsiteY2" fmla="*/ 9906 h 9906"/>
              <a:gd name="connsiteX3" fmla="*/ 0 w 10000"/>
              <a:gd name="connsiteY3" fmla="*/ 5814 h 9906"/>
              <a:gd name="connsiteX4" fmla="*/ 4481 w 10000"/>
              <a:gd name="connsiteY4" fmla="*/ 0 h 9906"/>
              <a:gd name="connsiteX0" fmla="*/ 4481 w 10000"/>
              <a:gd name="connsiteY0" fmla="*/ 0 h 10000"/>
              <a:gd name="connsiteX1" fmla="*/ 9998 w 10000"/>
              <a:gd name="connsiteY1" fmla="*/ 2278 h 10000"/>
              <a:gd name="connsiteX2" fmla="*/ 9911 w 10000"/>
              <a:gd name="connsiteY2" fmla="*/ 10000 h 10000"/>
              <a:gd name="connsiteX3" fmla="*/ 0 w 10000"/>
              <a:gd name="connsiteY3" fmla="*/ 5869 h 10000"/>
              <a:gd name="connsiteX4" fmla="*/ 4481 w 10000"/>
              <a:gd name="connsiteY4" fmla="*/ 0 h 10000"/>
              <a:gd name="connsiteX0" fmla="*/ 4481 w 10000"/>
              <a:gd name="connsiteY0" fmla="*/ 0 h 10000"/>
              <a:gd name="connsiteX1" fmla="*/ 9998 w 10000"/>
              <a:gd name="connsiteY1" fmla="*/ 2278 h 10000"/>
              <a:gd name="connsiteX2" fmla="*/ 9911 w 10000"/>
              <a:gd name="connsiteY2" fmla="*/ 10000 h 10000"/>
              <a:gd name="connsiteX3" fmla="*/ 0 w 10000"/>
              <a:gd name="connsiteY3" fmla="*/ 5869 h 10000"/>
              <a:gd name="connsiteX4" fmla="*/ 4481 w 10000"/>
              <a:gd name="connsiteY4" fmla="*/ 0 h 10000"/>
              <a:gd name="connsiteX0" fmla="*/ 4481 w 10000"/>
              <a:gd name="connsiteY0" fmla="*/ 0 h 10000"/>
              <a:gd name="connsiteX1" fmla="*/ 9998 w 10000"/>
              <a:gd name="connsiteY1" fmla="*/ 2278 h 10000"/>
              <a:gd name="connsiteX2" fmla="*/ 9911 w 10000"/>
              <a:gd name="connsiteY2" fmla="*/ 10000 h 10000"/>
              <a:gd name="connsiteX3" fmla="*/ 0 w 10000"/>
              <a:gd name="connsiteY3" fmla="*/ 5869 h 10000"/>
              <a:gd name="connsiteX4" fmla="*/ 4481 w 10000"/>
              <a:gd name="connsiteY4" fmla="*/ 0 h 10000"/>
              <a:gd name="connsiteX0" fmla="*/ 4481 w 10000"/>
              <a:gd name="connsiteY0" fmla="*/ 0 h 10000"/>
              <a:gd name="connsiteX1" fmla="*/ 9998 w 10000"/>
              <a:gd name="connsiteY1" fmla="*/ 2278 h 10000"/>
              <a:gd name="connsiteX2" fmla="*/ 9911 w 10000"/>
              <a:gd name="connsiteY2" fmla="*/ 10000 h 10000"/>
              <a:gd name="connsiteX3" fmla="*/ 0 w 10000"/>
              <a:gd name="connsiteY3" fmla="*/ 5869 h 10000"/>
              <a:gd name="connsiteX4" fmla="*/ 4481 w 10000"/>
              <a:gd name="connsiteY4" fmla="*/ 0 h 10000"/>
              <a:gd name="connsiteX0" fmla="*/ 4481 w 10010"/>
              <a:gd name="connsiteY0" fmla="*/ 0 h 10014"/>
              <a:gd name="connsiteX1" fmla="*/ 9998 w 10010"/>
              <a:gd name="connsiteY1" fmla="*/ 2278 h 10014"/>
              <a:gd name="connsiteX2" fmla="*/ 9999 w 10010"/>
              <a:gd name="connsiteY2" fmla="*/ 10014 h 10014"/>
              <a:gd name="connsiteX3" fmla="*/ 0 w 10010"/>
              <a:gd name="connsiteY3" fmla="*/ 5869 h 10014"/>
              <a:gd name="connsiteX4" fmla="*/ 4481 w 10010"/>
              <a:gd name="connsiteY4" fmla="*/ 0 h 10014"/>
              <a:gd name="connsiteX0" fmla="*/ 4481 w 10010"/>
              <a:gd name="connsiteY0" fmla="*/ 0 h 10014"/>
              <a:gd name="connsiteX1" fmla="*/ 9998 w 10010"/>
              <a:gd name="connsiteY1" fmla="*/ 2278 h 10014"/>
              <a:gd name="connsiteX2" fmla="*/ 9999 w 10010"/>
              <a:gd name="connsiteY2" fmla="*/ 10014 h 10014"/>
              <a:gd name="connsiteX3" fmla="*/ 0 w 10010"/>
              <a:gd name="connsiteY3" fmla="*/ 5869 h 10014"/>
              <a:gd name="connsiteX4" fmla="*/ 4481 w 10010"/>
              <a:gd name="connsiteY4" fmla="*/ 0 h 10014"/>
              <a:gd name="connsiteX0" fmla="*/ 4481 w 10010"/>
              <a:gd name="connsiteY0" fmla="*/ 0 h 10014"/>
              <a:gd name="connsiteX1" fmla="*/ 9998 w 10010"/>
              <a:gd name="connsiteY1" fmla="*/ 2278 h 10014"/>
              <a:gd name="connsiteX2" fmla="*/ 9999 w 10010"/>
              <a:gd name="connsiteY2" fmla="*/ 10014 h 10014"/>
              <a:gd name="connsiteX3" fmla="*/ 0 w 10010"/>
              <a:gd name="connsiteY3" fmla="*/ 5869 h 10014"/>
              <a:gd name="connsiteX4" fmla="*/ 4481 w 10010"/>
              <a:gd name="connsiteY4" fmla="*/ 0 h 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0" h="10014">
                <a:moveTo>
                  <a:pt x="4481" y="0"/>
                </a:moveTo>
                <a:cubicBezTo>
                  <a:pt x="5592" y="1158"/>
                  <a:pt x="7767" y="2293"/>
                  <a:pt x="9998" y="2278"/>
                </a:cubicBezTo>
                <a:cubicBezTo>
                  <a:pt x="10016" y="3948"/>
                  <a:pt x="10014" y="9673"/>
                  <a:pt x="9999" y="10014"/>
                </a:cubicBezTo>
                <a:cubicBezTo>
                  <a:pt x="5191" y="9975"/>
                  <a:pt x="1056" y="7552"/>
                  <a:pt x="0" y="5869"/>
                </a:cubicBezTo>
                <a:lnTo>
                  <a:pt x="4481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,   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42" name="Titel 1">
            <a:extLst>
              <a:ext uri="{FF2B5EF4-FFF2-40B4-BE49-F238E27FC236}">
                <a16:creationId xmlns:a16="http://schemas.microsoft.com/office/drawing/2014/main" id="{6D47575B-3AB3-CB45-A5D6-3CEBF0932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415" y="2955925"/>
            <a:ext cx="4046537" cy="829335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4" name="Pladsholder til indhold 2">
            <a:extLst>
              <a:ext uri="{FF2B5EF4-FFF2-40B4-BE49-F238E27FC236}">
                <a16:creationId xmlns:a16="http://schemas.microsoft.com/office/drawing/2014/main" id="{C34FE14A-52DD-C443-8BD6-97FF6FBF3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4415" y="4078693"/>
            <a:ext cx="3717457" cy="156315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0" name="Logo Leon 6">
            <a:extLst>
              <a:ext uri="{FF2B5EF4-FFF2-40B4-BE49-F238E27FC236}">
                <a16:creationId xmlns:a16="http://schemas.microsoft.com/office/drawing/2014/main" id="{4AB81351-BBDA-9142-8174-DBB4DD819F94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21354581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sk element m teskst - Rød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B9D0047B-8B0D-7944-9325-68267095B4E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648000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C6692245-D89A-FC4C-91B5-D3167C5A81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5400000">
            <a:off x="-55894" y="279689"/>
            <a:ext cx="7039006" cy="62967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2338 w 10000"/>
              <a:gd name="connsiteY0" fmla="*/ 3514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2338 w 10000"/>
              <a:gd name="connsiteY4" fmla="*/ 3514 h 10000"/>
              <a:gd name="connsiteX0" fmla="*/ 3077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3077 w 10000"/>
              <a:gd name="connsiteY4" fmla="*/ 413 h 10000"/>
              <a:gd name="connsiteX0" fmla="*/ 2822 w 9745"/>
              <a:gd name="connsiteY0" fmla="*/ 413 h 10000"/>
              <a:gd name="connsiteX1" fmla="*/ 9745 w 9745"/>
              <a:gd name="connsiteY1" fmla="*/ 0 h 10000"/>
              <a:gd name="connsiteX2" fmla="*/ 9745 w 9745"/>
              <a:gd name="connsiteY2" fmla="*/ 10000 h 10000"/>
              <a:gd name="connsiteX3" fmla="*/ 0 w 9745"/>
              <a:gd name="connsiteY3" fmla="*/ 6770 h 10000"/>
              <a:gd name="connsiteX4" fmla="*/ 2822 w 9745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1200"/>
              <a:gd name="connsiteX1" fmla="*/ 10000 w 10000"/>
              <a:gd name="connsiteY1" fmla="*/ 0 h 11200"/>
              <a:gd name="connsiteX2" fmla="*/ 10000 w 10000"/>
              <a:gd name="connsiteY2" fmla="*/ 10000 h 11200"/>
              <a:gd name="connsiteX3" fmla="*/ 0 w 10000"/>
              <a:gd name="connsiteY3" fmla="*/ 6770 h 11200"/>
              <a:gd name="connsiteX4" fmla="*/ 2896 w 10000"/>
              <a:gd name="connsiteY4" fmla="*/ 413 h 11200"/>
              <a:gd name="connsiteX0" fmla="*/ 2896 w 10000"/>
              <a:gd name="connsiteY0" fmla="*/ 413 h 10664"/>
              <a:gd name="connsiteX1" fmla="*/ 10000 w 10000"/>
              <a:gd name="connsiteY1" fmla="*/ 0 h 10664"/>
              <a:gd name="connsiteX2" fmla="*/ 10000 w 10000"/>
              <a:gd name="connsiteY2" fmla="*/ 10000 h 10664"/>
              <a:gd name="connsiteX3" fmla="*/ 0 w 10000"/>
              <a:gd name="connsiteY3" fmla="*/ 6770 h 10664"/>
              <a:gd name="connsiteX4" fmla="*/ 2896 w 10000"/>
              <a:gd name="connsiteY4" fmla="*/ 413 h 10664"/>
              <a:gd name="connsiteX0" fmla="*/ 2896 w 10000"/>
              <a:gd name="connsiteY0" fmla="*/ 413 h 11200"/>
              <a:gd name="connsiteX1" fmla="*/ 10000 w 10000"/>
              <a:gd name="connsiteY1" fmla="*/ 0 h 11200"/>
              <a:gd name="connsiteX2" fmla="*/ 10000 w 10000"/>
              <a:gd name="connsiteY2" fmla="*/ 10000 h 11200"/>
              <a:gd name="connsiteX3" fmla="*/ 0 w 10000"/>
              <a:gd name="connsiteY3" fmla="*/ 6770 h 11200"/>
              <a:gd name="connsiteX4" fmla="*/ 2896 w 10000"/>
              <a:gd name="connsiteY4" fmla="*/ 413 h 11200"/>
              <a:gd name="connsiteX0" fmla="*/ 2896 w 10000"/>
              <a:gd name="connsiteY0" fmla="*/ 632 h 11419"/>
              <a:gd name="connsiteX1" fmla="*/ 6462 w 10000"/>
              <a:gd name="connsiteY1" fmla="*/ 3100 h 11419"/>
              <a:gd name="connsiteX2" fmla="*/ 10000 w 10000"/>
              <a:gd name="connsiteY2" fmla="*/ 219 h 11419"/>
              <a:gd name="connsiteX3" fmla="*/ 10000 w 10000"/>
              <a:gd name="connsiteY3" fmla="*/ 10219 h 11419"/>
              <a:gd name="connsiteX4" fmla="*/ 0 w 10000"/>
              <a:gd name="connsiteY4" fmla="*/ 6989 h 11419"/>
              <a:gd name="connsiteX5" fmla="*/ 2896 w 10000"/>
              <a:gd name="connsiteY5" fmla="*/ 632 h 11419"/>
              <a:gd name="connsiteX0" fmla="*/ 2896 w 10000"/>
              <a:gd name="connsiteY0" fmla="*/ 632 h 11812"/>
              <a:gd name="connsiteX1" fmla="*/ 6462 w 10000"/>
              <a:gd name="connsiteY1" fmla="*/ 3100 h 11812"/>
              <a:gd name="connsiteX2" fmla="*/ 10000 w 10000"/>
              <a:gd name="connsiteY2" fmla="*/ 219 h 11812"/>
              <a:gd name="connsiteX3" fmla="*/ 10000 w 10000"/>
              <a:gd name="connsiteY3" fmla="*/ 10219 h 11812"/>
              <a:gd name="connsiteX4" fmla="*/ 6406 w 10000"/>
              <a:gd name="connsiteY4" fmla="*/ 11480 h 11812"/>
              <a:gd name="connsiteX5" fmla="*/ 0 w 10000"/>
              <a:gd name="connsiteY5" fmla="*/ 6989 h 11812"/>
              <a:gd name="connsiteX6" fmla="*/ 2896 w 10000"/>
              <a:gd name="connsiteY6" fmla="*/ 632 h 11812"/>
              <a:gd name="connsiteX0" fmla="*/ 2896 w 10000"/>
              <a:gd name="connsiteY0" fmla="*/ 632 h 11480"/>
              <a:gd name="connsiteX1" fmla="*/ 6462 w 10000"/>
              <a:gd name="connsiteY1" fmla="*/ 3100 h 11480"/>
              <a:gd name="connsiteX2" fmla="*/ 10000 w 10000"/>
              <a:gd name="connsiteY2" fmla="*/ 219 h 11480"/>
              <a:gd name="connsiteX3" fmla="*/ 6406 w 10000"/>
              <a:gd name="connsiteY3" fmla="*/ 11480 h 11480"/>
              <a:gd name="connsiteX4" fmla="*/ 0 w 10000"/>
              <a:gd name="connsiteY4" fmla="*/ 6989 h 11480"/>
              <a:gd name="connsiteX5" fmla="*/ 2896 w 10000"/>
              <a:gd name="connsiteY5" fmla="*/ 632 h 11480"/>
              <a:gd name="connsiteX0" fmla="*/ 2896 w 7065"/>
              <a:gd name="connsiteY0" fmla="*/ 169 h 11017"/>
              <a:gd name="connsiteX1" fmla="*/ 6462 w 7065"/>
              <a:gd name="connsiteY1" fmla="*/ 2637 h 11017"/>
              <a:gd name="connsiteX2" fmla="*/ 6406 w 7065"/>
              <a:gd name="connsiteY2" fmla="*/ 11017 h 11017"/>
              <a:gd name="connsiteX3" fmla="*/ 0 w 7065"/>
              <a:gd name="connsiteY3" fmla="*/ 6526 h 11017"/>
              <a:gd name="connsiteX4" fmla="*/ 2896 w 7065"/>
              <a:gd name="connsiteY4" fmla="*/ 169 h 11017"/>
              <a:gd name="connsiteX0" fmla="*/ 4099 w 10000"/>
              <a:gd name="connsiteY0" fmla="*/ 153 h 10000"/>
              <a:gd name="connsiteX1" fmla="*/ 9146 w 10000"/>
              <a:gd name="connsiteY1" fmla="*/ 2394 h 10000"/>
              <a:gd name="connsiteX2" fmla="*/ 9067 w 10000"/>
              <a:gd name="connsiteY2" fmla="*/ 10000 h 10000"/>
              <a:gd name="connsiteX3" fmla="*/ 0 w 10000"/>
              <a:gd name="connsiteY3" fmla="*/ 5924 h 10000"/>
              <a:gd name="connsiteX4" fmla="*/ 4099 w 10000"/>
              <a:gd name="connsiteY4" fmla="*/ 153 h 10000"/>
              <a:gd name="connsiteX0" fmla="*/ 4099 w 10000"/>
              <a:gd name="connsiteY0" fmla="*/ 153 h 10000"/>
              <a:gd name="connsiteX1" fmla="*/ 9146 w 10000"/>
              <a:gd name="connsiteY1" fmla="*/ 2394 h 10000"/>
              <a:gd name="connsiteX2" fmla="*/ 9067 w 10000"/>
              <a:gd name="connsiteY2" fmla="*/ 10000 h 10000"/>
              <a:gd name="connsiteX3" fmla="*/ 0 w 10000"/>
              <a:gd name="connsiteY3" fmla="*/ 5924 h 10000"/>
              <a:gd name="connsiteX4" fmla="*/ 4099 w 10000"/>
              <a:gd name="connsiteY4" fmla="*/ 153 h 10000"/>
              <a:gd name="connsiteX0" fmla="*/ 4099 w 10031"/>
              <a:gd name="connsiteY0" fmla="*/ 153 h 10012"/>
              <a:gd name="connsiteX1" fmla="*/ 9146 w 10031"/>
              <a:gd name="connsiteY1" fmla="*/ 2394 h 10012"/>
              <a:gd name="connsiteX2" fmla="*/ 9067 w 10031"/>
              <a:gd name="connsiteY2" fmla="*/ 10000 h 10012"/>
              <a:gd name="connsiteX3" fmla="*/ 0 w 10031"/>
              <a:gd name="connsiteY3" fmla="*/ 5924 h 10012"/>
              <a:gd name="connsiteX4" fmla="*/ 4099 w 10031"/>
              <a:gd name="connsiteY4" fmla="*/ 153 h 10012"/>
              <a:gd name="connsiteX0" fmla="*/ 4099 w 9572"/>
              <a:gd name="connsiteY0" fmla="*/ 153 h 10653"/>
              <a:gd name="connsiteX1" fmla="*/ 9146 w 9572"/>
              <a:gd name="connsiteY1" fmla="*/ 2394 h 10653"/>
              <a:gd name="connsiteX2" fmla="*/ 9067 w 9572"/>
              <a:gd name="connsiteY2" fmla="*/ 10000 h 10653"/>
              <a:gd name="connsiteX3" fmla="*/ 0 w 9572"/>
              <a:gd name="connsiteY3" fmla="*/ 5924 h 10653"/>
              <a:gd name="connsiteX4" fmla="*/ 4099 w 9572"/>
              <a:gd name="connsiteY4" fmla="*/ 153 h 10653"/>
              <a:gd name="connsiteX0" fmla="*/ 4282 w 9922"/>
              <a:gd name="connsiteY0" fmla="*/ 144 h 10006"/>
              <a:gd name="connsiteX1" fmla="*/ 9555 w 9922"/>
              <a:gd name="connsiteY1" fmla="*/ 2247 h 10006"/>
              <a:gd name="connsiteX2" fmla="*/ 9472 w 9922"/>
              <a:gd name="connsiteY2" fmla="*/ 9387 h 10006"/>
              <a:gd name="connsiteX3" fmla="*/ 0 w 9922"/>
              <a:gd name="connsiteY3" fmla="*/ 5561 h 10006"/>
              <a:gd name="connsiteX4" fmla="*/ 4282 w 9922"/>
              <a:gd name="connsiteY4" fmla="*/ 144 h 10006"/>
              <a:gd name="connsiteX0" fmla="*/ 4316 w 9632"/>
              <a:gd name="connsiteY0" fmla="*/ 163 h 10019"/>
              <a:gd name="connsiteX1" fmla="*/ 9630 w 9632"/>
              <a:gd name="connsiteY1" fmla="*/ 2265 h 10019"/>
              <a:gd name="connsiteX2" fmla="*/ 9546 w 9632"/>
              <a:gd name="connsiteY2" fmla="*/ 9400 h 10019"/>
              <a:gd name="connsiteX3" fmla="*/ 0 w 9632"/>
              <a:gd name="connsiteY3" fmla="*/ 5577 h 10019"/>
              <a:gd name="connsiteX4" fmla="*/ 4316 w 9632"/>
              <a:gd name="connsiteY4" fmla="*/ 163 h 10019"/>
              <a:gd name="connsiteX0" fmla="*/ 4481 w 10000"/>
              <a:gd name="connsiteY0" fmla="*/ 113 h 9950"/>
              <a:gd name="connsiteX1" fmla="*/ 9998 w 10000"/>
              <a:gd name="connsiteY1" fmla="*/ 2211 h 9950"/>
              <a:gd name="connsiteX2" fmla="*/ 9911 w 10000"/>
              <a:gd name="connsiteY2" fmla="*/ 9332 h 9950"/>
              <a:gd name="connsiteX3" fmla="*/ 0 w 10000"/>
              <a:gd name="connsiteY3" fmla="*/ 5516 h 9950"/>
              <a:gd name="connsiteX4" fmla="*/ 4481 w 10000"/>
              <a:gd name="connsiteY4" fmla="*/ 113 h 9950"/>
              <a:gd name="connsiteX0" fmla="*/ 4481 w 10000"/>
              <a:gd name="connsiteY0" fmla="*/ 114 h 10000"/>
              <a:gd name="connsiteX1" fmla="*/ 9998 w 10000"/>
              <a:gd name="connsiteY1" fmla="*/ 2222 h 10000"/>
              <a:gd name="connsiteX2" fmla="*/ 9911 w 10000"/>
              <a:gd name="connsiteY2" fmla="*/ 9379 h 10000"/>
              <a:gd name="connsiteX3" fmla="*/ 0 w 10000"/>
              <a:gd name="connsiteY3" fmla="*/ 5544 h 10000"/>
              <a:gd name="connsiteX4" fmla="*/ 4481 w 10000"/>
              <a:gd name="connsiteY4" fmla="*/ 114 h 10000"/>
              <a:gd name="connsiteX0" fmla="*/ 4481 w 10000"/>
              <a:gd name="connsiteY0" fmla="*/ 114 h 9964"/>
              <a:gd name="connsiteX1" fmla="*/ 9998 w 10000"/>
              <a:gd name="connsiteY1" fmla="*/ 2222 h 9964"/>
              <a:gd name="connsiteX2" fmla="*/ 9924 w 10000"/>
              <a:gd name="connsiteY2" fmla="*/ 9340 h 9964"/>
              <a:gd name="connsiteX3" fmla="*/ 0 w 10000"/>
              <a:gd name="connsiteY3" fmla="*/ 5544 h 9964"/>
              <a:gd name="connsiteX4" fmla="*/ 4481 w 10000"/>
              <a:gd name="connsiteY4" fmla="*/ 114 h 9964"/>
              <a:gd name="connsiteX0" fmla="*/ 4481 w 10000"/>
              <a:gd name="connsiteY0" fmla="*/ 114 h 9374"/>
              <a:gd name="connsiteX1" fmla="*/ 9998 w 10000"/>
              <a:gd name="connsiteY1" fmla="*/ 2230 h 9374"/>
              <a:gd name="connsiteX2" fmla="*/ 9924 w 10000"/>
              <a:gd name="connsiteY2" fmla="*/ 9374 h 9374"/>
              <a:gd name="connsiteX3" fmla="*/ 0 w 10000"/>
              <a:gd name="connsiteY3" fmla="*/ 5564 h 9374"/>
              <a:gd name="connsiteX4" fmla="*/ 4481 w 10000"/>
              <a:gd name="connsiteY4" fmla="*/ 114 h 9374"/>
              <a:gd name="connsiteX0" fmla="*/ 4481 w 10000"/>
              <a:gd name="connsiteY0" fmla="*/ 122 h 10015"/>
              <a:gd name="connsiteX1" fmla="*/ 9998 w 10000"/>
              <a:gd name="connsiteY1" fmla="*/ 2379 h 10015"/>
              <a:gd name="connsiteX2" fmla="*/ 9924 w 10000"/>
              <a:gd name="connsiteY2" fmla="*/ 10000 h 10015"/>
              <a:gd name="connsiteX3" fmla="*/ 0 w 10000"/>
              <a:gd name="connsiteY3" fmla="*/ 5936 h 10015"/>
              <a:gd name="connsiteX4" fmla="*/ 4481 w 10000"/>
              <a:gd name="connsiteY4" fmla="*/ 122 h 10015"/>
              <a:gd name="connsiteX0" fmla="*/ 4481 w 10000"/>
              <a:gd name="connsiteY0" fmla="*/ 122 h 10000"/>
              <a:gd name="connsiteX1" fmla="*/ 9998 w 10000"/>
              <a:gd name="connsiteY1" fmla="*/ 2379 h 10000"/>
              <a:gd name="connsiteX2" fmla="*/ 9924 w 10000"/>
              <a:gd name="connsiteY2" fmla="*/ 10000 h 10000"/>
              <a:gd name="connsiteX3" fmla="*/ 0 w 10000"/>
              <a:gd name="connsiteY3" fmla="*/ 5936 h 10000"/>
              <a:gd name="connsiteX4" fmla="*/ 4481 w 10000"/>
              <a:gd name="connsiteY4" fmla="*/ 122 h 10000"/>
              <a:gd name="connsiteX0" fmla="*/ 4481 w 10000"/>
              <a:gd name="connsiteY0" fmla="*/ 122 h 10028"/>
              <a:gd name="connsiteX1" fmla="*/ 9998 w 10000"/>
              <a:gd name="connsiteY1" fmla="*/ 2379 h 10028"/>
              <a:gd name="connsiteX2" fmla="*/ 9911 w 10000"/>
              <a:gd name="connsiteY2" fmla="*/ 10028 h 10028"/>
              <a:gd name="connsiteX3" fmla="*/ 0 w 10000"/>
              <a:gd name="connsiteY3" fmla="*/ 5936 h 10028"/>
              <a:gd name="connsiteX4" fmla="*/ 4481 w 10000"/>
              <a:gd name="connsiteY4" fmla="*/ 122 h 10028"/>
              <a:gd name="connsiteX0" fmla="*/ 4481 w 10000"/>
              <a:gd name="connsiteY0" fmla="*/ 122 h 10028"/>
              <a:gd name="connsiteX1" fmla="*/ 9998 w 10000"/>
              <a:gd name="connsiteY1" fmla="*/ 2379 h 10028"/>
              <a:gd name="connsiteX2" fmla="*/ 9911 w 10000"/>
              <a:gd name="connsiteY2" fmla="*/ 10028 h 10028"/>
              <a:gd name="connsiteX3" fmla="*/ 0 w 10000"/>
              <a:gd name="connsiteY3" fmla="*/ 5936 h 10028"/>
              <a:gd name="connsiteX4" fmla="*/ 4481 w 10000"/>
              <a:gd name="connsiteY4" fmla="*/ 122 h 10028"/>
              <a:gd name="connsiteX0" fmla="*/ 4481 w 10000"/>
              <a:gd name="connsiteY0" fmla="*/ 0 h 9906"/>
              <a:gd name="connsiteX1" fmla="*/ 9998 w 10000"/>
              <a:gd name="connsiteY1" fmla="*/ 2257 h 9906"/>
              <a:gd name="connsiteX2" fmla="*/ 9911 w 10000"/>
              <a:gd name="connsiteY2" fmla="*/ 9906 h 9906"/>
              <a:gd name="connsiteX3" fmla="*/ 0 w 10000"/>
              <a:gd name="connsiteY3" fmla="*/ 5814 h 9906"/>
              <a:gd name="connsiteX4" fmla="*/ 4481 w 10000"/>
              <a:gd name="connsiteY4" fmla="*/ 0 h 9906"/>
              <a:gd name="connsiteX0" fmla="*/ 4481 w 10000"/>
              <a:gd name="connsiteY0" fmla="*/ 0 h 10000"/>
              <a:gd name="connsiteX1" fmla="*/ 9998 w 10000"/>
              <a:gd name="connsiteY1" fmla="*/ 2278 h 10000"/>
              <a:gd name="connsiteX2" fmla="*/ 9911 w 10000"/>
              <a:gd name="connsiteY2" fmla="*/ 10000 h 10000"/>
              <a:gd name="connsiteX3" fmla="*/ 0 w 10000"/>
              <a:gd name="connsiteY3" fmla="*/ 5869 h 10000"/>
              <a:gd name="connsiteX4" fmla="*/ 4481 w 10000"/>
              <a:gd name="connsiteY4" fmla="*/ 0 h 10000"/>
              <a:gd name="connsiteX0" fmla="*/ 4481 w 10000"/>
              <a:gd name="connsiteY0" fmla="*/ 0 h 10000"/>
              <a:gd name="connsiteX1" fmla="*/ 9998 w 10000"/>
              <a:gd name="connsiteY1" fmla="*/ 2278 h 10000"/>
              <a:gd name="connsiteX2" fmla="*/ 9911 w 10000"/>
              <a:gd name="connsiteY2" fmla="*/ 10000 h 10000"/>
              <a:gd name="connsiteX3" fmla="*/ 0 w 10000"/>
              <a:gd name="connsiteY3" fmla="*/ 5869 h 10000"/>
              <a:gd name="connsiteX4" fmla="*/ 4481 w 10000"/>
              <a:gd name="connsiteY4" fmla="*/ 0 h 10000"/>
              <a:gd name="connsiteX0" fmla="*/ 4481 w 10000"/>
              <a:gd name="connsiteY0" fmla="*/ 0 h 10000"/>
              <a:gd name="connsiteX1" fmla="*/ 9998 w 10000"/>
              <a:gd name="connsiteY1" fmla="*/ 2278 h 10000"/>
              <a:gd name="connsiteX2" fmla="*/ 9911 w 10000"/>
              <a:gd name="connsiteY2" fmla="*/ 10000 h 10000"/>
              <a:gd name="connsiteX3" fmla="*/ 0 w 10000"/>
              <a:gd name="connsiteY3" fmla="*/ 5869 h 10000"/>
              <a:gd name="connsiteX4" fmla="*/ 4481 w 10000"/>
              <a:gd name="connsiteY4" fmla="*/ 0 h 10000"/>
              <a:gd name="connsiteX0" fmla="*/ 4481 w 10000"/>
              <a:gd name="connsiteY0" fmla="*/ 0 h 10000"/>
              <a:gd name="connsiteX1" fmla="*/ 9998 w 10000"/>
              <a:gd name="connsiteY1" fmla="*/ 2278 h 10000"/>
              <a:gd name="connsiteX2" fmla="*/ 9911 w 10000"/>
              <a:gd name="connsiteY2" fmla="*/ 10000 h 10000"/>
              <a:gd name="connsiteX3" fmla="*/ 0 w 10000"/>
              <a:gd name="connsiteY3" fmla="*/ 5869 h 10000"/>
              <a:gd name="connsiteX4" fmla="*/ 4481 w 10000"/>
              <a:gd name="connsiteY4" fmla="*/ 0 h 10000"/>
              <a:gd name="connsiteX0" fmla="*/ 4481 w 10010"/>
              <a:gd name="connsiteY0" fmla="*/ 0 h 10014"/>
              <a:gd name="connsiteX1" fmla="*/ 9998 w 10010"/>
              <a:gd name="connsiteY1" fmla="*/ 2278 h 10014"/>
              <a:gd name="connsiteX2" fmla="*/ 9999 w 10010"/>
              <a:gd name="connsiteY2" fmla="*/ 10014 h 10014"/>
              <a:gd name="connsiteX3" fmla="*/ 0 w 10010"/>
              <a:gd name="connsiteY3" fmla="*/ 5869 h 10014"/>
              <a:gd name="connsiteX4" fmla="*/ 4481 w 10010"/>
              <a:gd name="connsiteY4" fmla="*/ 0 h 10014"/>
              <a:gd name="connsiteX0" fmla="*/ 4481 w 10010"/>
              <a:gd name="connsiteY0" fmla="*/ 0 h 10014"/>
              <a:gd name="connsiteX1" fmla="*/ 9998 w 10010"/>
              <a:gd name="connsiteY1" fmla="*/ 2278 h 10014"/>
              <a:gd name="connsiteX2" fmla="*/ 9999 w 10010"/>
              <a:gd name="connsiteY2" fmla="*/ 10014 h 10014"/>
              <a:gd name="connsiteX3" fmla="*/ 0 w 10010"/>
              <a:gd name="connsiteY3" fmla="*/ 5869 h 10014"/>
              <a:gd name="connsiteX4" fmla="*/ 4481 w 10010"/>
              <a:gd name="connsiteY4" fmla="*/ 0 h 10014"/>
              <a:gd name="connsiteX0" fmla="*/ 4481 w 10010"/>
              <a:gd name="connsiteY0" fmla="*/ 0 h 10014"/>
              <a:gd name="connsiteX1" fmla="*/ 9998 w 10010"/>
              <a:gd name="connsiteY1" fmla="*/ 2278 h 10014"/>
              <a:gd name="connsiteX2" fmla="*/ 9999 w 10010"/>
              <a:gd name="connsiteY2" fmla="*/ 10014 h 10014"/>
              <a:gd name="connsiteX3" fmla="*/ 0 w 10010"/>
              <a:gd name="connsiteY3" fmla="*/ 5869 h 10014"/>
              <a:gd name="connsiteX4" fmla="*/ 4481 w 10010"/>
              <a:gd name="connsiteY4" fmla="*/ 0 h 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0" h="10014">
                <a:moveTo>
                  <a:pt x="4481" y="0"/>
                </a:moveTo>
                <a:cubicBezTo>
                  <a:pt x="5592" y="1158"/>
                  <a:pt x="7767" y="2293"/>
                  <a:pt x="9998" y="2278"/>
                </a:cubicBezTo>
                <a:cubicBezTo>
                  <a:pt x="10016" y="3948"/>
                  <a:pt x="10014" y="9673"/>
                  <a:pt x="9999" y="10014"/>
                </a:cubicBezTo>
                <a:cubicBezTo>
                  <a:pt x="5191" y="9975"/>
                  <a:pt x="1056" y="7552"/>
                  <a:pt x="0" y="5869"/>
                </a:cubicBezTo>
                <a:lnTo>
                  <a:pt x="4481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,   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42" name="Titel 1">
            <a:extLst>
              <a:ext uri="{FF2B5EF4-FFF2-40B4-BE49-F238E27FC236}">
                <a16:creationId xmlns:a16="http://schemas.microsoft.com/office/drawing/2014/main" id="{6D47575B-3AB3-CB45-A5D6-3CEBF0932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415" y="2955925"/>
            <a:ext cx="4046537" cy="8293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4" name="Pladsholder til indhold 2">
            <a:extLst>
              <a:ext uri="{FF2B5EF4-FFF2-40B4-BE49-F238E27FC236}">
                <a16:creationId xmlns:a16="http://schemas.microsoft.com/office/drawing/2014/main" id="{C34FE14A-52DD-C443-8BD6-97FF6FBF3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4415" y="4078693"/>
            <a:ext cx="3717457" cy="1563155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0" name="Logo Leon 6">
            <a:extLst>
              <a:ext uri="{FF2B5EF4-FFF2-40B4-BE49-F238E27FC236}">
                <a16:creationId xmlns:a16="http://schemas.microsoft.com/office/drawing/2014/main" id="{7C74D5A5-880C-8247-AC29-79033AFE8FE6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20408745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stort baggrundsbillede - Akva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B9D0047B-8B0D-7944-9325-68267095B4E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648000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C6692245-D89A-FC4C-91B5-D3167C5A81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flipH="1">
            <a:off x="-2" y="301477"/>
            <a:ext cx="7680961" cy="4589816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2338 w 10000"/>
              <a:gd name="connsiteY0" fmla="*/ 3514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2338 w 10000"/>
              <a:gd name="connsiteY4" fmla="*/ 3514 h 10000"/>
              <a:gd name="connsiteX0" fmla="*/ 3077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3077 w 10000"/>
              <a:gd name="connsiteY4" fmla="*/ 413 h 10000"/>
              <a:gd name="connsiteX0" fmla="*/ 2822 w 9745"/>
              <a:gd name="connsiteY0" fmla="*/ 413 h 10000"/>
              <a:gd name="connsiteX1" fmla="*/ 9745 w 9745"/>
              <a:gd name="connsiteY1" fmla="*/ 0 h 10000"/>
              <a:gd name="connsiteX2" fmla="*/ 9745 w 9745"/>
              <a:gd name="connsiteY2" fmla="*/ 10000 h 10000"/>
              <a:gd name="connsiteX3" fmla="*/ 0 w 9745"/>
              <a:gd name="connsiteY3" fmla="*/ 6770 h 10000"/>
              <a:gd name="connsiteX4" fmla="*/ 2822 w 9745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1200"/>
              <a:gd name="connsiteX1" fmla="*/ 10000 w 10000"/>
              <a:gd name="connsiteY1" fmla="*/ 0 h 11200"/>
              <a:gd name="connsiteX2" fmla="*/ 10000 w 10000"/>
              <a:gd name="connsiteY2" fmla="*/ 10000 h 11200"/>
              <a:gd name="connsiteX3" fmla="*/ 0 w 10000"/>
              <a:gd name="connsiteY3" fmla="*/ 6770 h 11200"/>
              <a:gd name="connsiteX4" fmla="*/ 2896 w 10000"/>
              <a:gd name="connsiteY4" fmla="*/ 413 h 11200"/>
              <a:gd name="connsiteX0" fmla="*/ 2896 w 10000"/>
              <a:gd name="connsiteY0" fmla="*/ 413 h 10664"/>
              <a:gd name="connsiteX1" fmla="*/ 10000 w 10000"/>
              <a:gd name="connsiteY1" fmla="*/ 0 h 10664"/>
              <a:gd name="connsiteX2" fmla="*/ 10000 w 10000"/>
              <a:gd name="connsiteY2" fmla="*/ 10000 h 10664"/>
              <a:gd name="connsiteX3" fmla="*/ 0 w 10000"/>
              <a:gd name="connsiteY3" fmla="*/ 6770 h 10664"/>
              <a:gd name="connsiteX4" fmla="*/ 2896 w 10000"/>
              <a:gd name="connsiteY4" fmla="*/ 413 h 10664"/>
              <a:gd name="connsiteX0" fmla="*/ 2896 w 10000"/>
              <a:gd name="connsiteY0" fmla="*/ 413 h 11200"/>
              <a:gd name="connsiteX1" fmla="*/ 10000 w 10000"/>
              <a:gd name="connsiteY1" fmla="*/ 0 h 11200"/>
              <a:gd name="connsiteX2" fmla="*/ 10000 w 10000"/>
              <a:gd name="connsiteY2" fmla="*/ 10000 h 11200"/>
              <a:gd name="connsiteX3" fmla="*/ 0 w 10000"/>
              <a:gd name="connsiteY3" fmla="*/ 6770 h 11200"/>
              <a:gd name="connsiteX4" fmla="*/ 2896 w 10000"/>
              <a:gd name="connsiteY4" fmla="*/ 413 h 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200">
                <a:moveTo>
                  <a:pt x="2896" y="413"/>
                </a:moveTo>
                <a:cubicBezTo>
                  <a:pt x="5415" y="4177"/>
                  <a:pt x="8156" y="3135"/>
                  <a:pt x="10000" y="0"/>
                </a:cubicBezTo>
                <a:lnTo>
                  <a:pt x="10000" y="10000"/>
                </a:lnTo>
                <a:cubicBezTo>
                  <a:pt x="7081" y="12024"/>
                  <a:pt x="3072" y="11826"/>
                  <a:pt x="0" y="6770"/>
                </a:cubicBezTo>
                <a:lnTo>
                  <a:pt x="2896" y="413"/>
                </a:lnTo>
                <a:close/>
              </a:path>
            </a:pathLst>
          </a:custGeom>
          <a:solidFill>
            <a:schemeClr val="accent6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,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76617A3F-7AFB-E847-A694-0AF46C4B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2065600"/>
            <a:ext cx="5761039" cy="1844675"/>
          </a:xfrm>
        </p:spPr>
        <p:txBody>
          <a:bodyPr anchor="ctr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9" name="Logo Leon 6">
            <a:extLst>
              <a:ext uri="{FF2B5EF4-FFF2-40B4-BE49-F238E27FC236}">
                <a16:creationId xmlns:a16="http://schemas.microsoft.com/office/drawing/2014/main" id="{46F5E1DE-A925-D948-9DDE-0DECFCA10F22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4692064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udskab m stort baggrundsbillede - Mørk rød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B9D0047B-8B0D-7944-9325-68267095B4E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648000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C6692245-D89A-FC4C-91B5-D3167C5A81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flipH="1">
            <a:off x="-2" y="301477"/>
            <a:ext cx="7680961" cy="4589816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2338 w 10000"/>
              <a:gd name="connsiteY0" fmla="*/ 3514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2338 w 10000"/>
              <a:gd name="connsiteY4" fmla="*/ 3514 h 10000"/>
              <a:gd name="connsiteX0" fmla="*/ 3077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3077 w 10000"/>
              <a:gd name="connsiteY4" fmla="*/ 413 h 10000"/>
              <a:gd name="connsiteX0" fmla="*/ 2822 w 9745"/>
              <a:gd name="connsiteY0" fmla="*/ 413 h 10000"/>
              <a:gd name="connsiteX1" fmla="*/ 9745 w 9745"/>
              <a:gd name="connsiteY1" fmla="*/ 0 h 10000"/>
              <a:gd name="connsiteX2" fmla="*/ 9745 w 9745"/>
              <a:gd name="connsiteY2" fmla="*/ 10000 h 10000"/>
              <a:gd name="connsiteX3" fmla="*/ 0 w 9745"/>
              <a:gd name="connsiteY3" fmla="*/ 6770 h 10000"/>
              <a:gd name="connsiteX4" fmla="*/ 2822 w 9745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6770 h 10000"/>
              <a:gd name="connsiteX4" fmla="*/ 2896 w 10000"/>
              <a:gd name="connsiteY4" fmla="*/ 413 h 10000"/>
              <a:gd name="connsiteX0" fmla="*/ 2896 w 10000"/>
              <a:gd name="connsiteY0" fmla="*/ 413 h 11200"/>
              <a:gd name="connsiteX1" fmla="*/ 10000 w 10000"/>
              <a:gd name="connsiteY1" fmla="*/ 0 h 11200"/>
              <a:gd name="connsiteX2" fmla="*/ 10000 w 10000"/>
              <a:gd name="connsiteY2" fmla="*/ 10000 h 11200"/>
              <a:gd name="connsiteX3" fmla="*/ 0 w 10000"/>
              <a:gd name="connsiteY3" fmla="*/ 6770 h 11200"/>
              <a:gd name="connsiteX4" fmla="*/ 2896 w 10000"/>
              <a:gd name="connsiteY4" fmla="*/ 413 h 11200"/>
              <a:gd name="connsiteX0" fmla="*/ 2896 w 10000"/>
              <a:gd name="connsiteY0" fmla="*/ 413 h 10664"/>
              <a:gd name="connsiteX1" fmla="*/ 10000 w 10000"/>
              <a:gd name="connsiteY1" fmla="*/ 0 h 10664"/>
              <a:gd name="connsiteX2" fmla="*/ 10000 w 10000"/>
              <a:gd name="connsiteY2" fmla="*/ 10000 h 10664"/>
              <a:gd name="connsiteX3" fmla="*/ 0 w 10000"/>
              <a:gd name="connsiteY3" fmla="*/ 6770 h 10664"/>
              <a:gd name="connsiteX4" fmla="*/ 2896 w 10000"/>
              <a:gd name="connsiteY4" fmla="*/ 413 h 10664"/>
              <a:gd name="connsiteX0" fmla="*/ 2896 w 10000"/>
              <a:gd name="connsiteY0" fmla="*/ 413 h 11200"/>
              <a:gd name="connsiteX1" fmla="*/ 10000 w 10000"/>
              <a:gd name="connsiteY1" fmla="*/ 0 h 11200"/>
              <a:gd name="connsiteX2" fmla="*/ 10000 w 10000"/>
              <a:gd name="connsiteY2" fmla="*/ 10000 h 11200"/>
              <a:gd name="connsiteX3" fmla="*/ 0 w 10000"/>
              <a:gd name="connsiteY3" fmla="*/ 6770 h 11200"/>
              <a:gd name="connsiteX4" fmla="*/ 2896 w 10000"/>
              <a:gd name="connsiteY4" fmla="*/ 413 h 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200">
                <a:moveTo>
                  <a:pt x="2896" y="413"/>
                </a:moveTo>
                <a:cubicBezTo>
                  <a:pt x="5415" y="4177"/>
                  <a:pt x="8156" y="3135"/>
                  <a:pt x="10000" y="0"/>
                </a:cubicBezTo>
                <a:lnTo>
                  <a:pt x="10000" y="10000"/>
                </a:lnTo>
                <a:cubicBezTo>
                  <a:pt x="7081" y="12024"/>
                  <a:pt x="3072" y="11826"/>
                  <a:pt x="0" y="6770"/>
                </a:cubicBezTo>
                <a:lnTo>
                  <a:pt x="2896" y="413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,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76617A3F-7AFB-E847-A694-0AF46C4B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2065600"/>
            <a:ext cx="5761039" cy="1844675"/>
          </a:xfrm>
        </p:spPr>
        <p:txBody>
          <a:bodyPr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9F3769-96C5-FA41-A7EF-49C96F32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000" y="6083301"/>
            <a:ext cx="850053" cy="431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F343F5-8FA6-2845-B986-F45B6AAF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7" name="Pladsholder til sidefod 16">
            <a:extLst>
              <a:ext uri="{FF2B5EF4-FFF2-40B4-BE49-F238E27FC236}">
                <a16:creationId xmlns:a16="http://schemas.microsoft.com/office/drawing/2014/main" id="{50D82E37-36CC-5F46-9C94-009B8C3588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9" name="Logo Leon 6">
            <a:extLst>
              <a:ext uri="{FF2B5EF4-FFF2-40B4-BE49-F238E27FC236}">
                <a16:creationId xmlns:a16="http://schemas.microsoft.com/office/drawing/2014/main" id="{6F38200E-11FF-1341-ADD2-777A6E0A1FDC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7534587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slide - Rød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914DFB3B-9EA0-8943-8252-2BA679AF28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50386" y="4446165"/>
            <a:ext cx="4891228" cy="716144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citat/statement af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66269" y="1932973"/>
            <a:ext cx="8259462" cy="2220371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”Klik for at skrive citat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 </a:t>
            </a:r>
            <a:r>
              <a:rPr lang="da-DK" dirty="0" err="1"/>
              <a:t>conseqtetuer</a:t>
            </a:r>
            <a:r>
              <a:rPr lang="da-DK" dirty="0"/>
              <a:t>”</a:t>
            </a:r>
          </a:p>
        </p:txBody>
      </p:sp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87D9143B-BFF4-1D4C-A25E-0809928683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649A0A17-9304-BA42-ABF7-5D95F0CE70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122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slide - Akva">
    <p:bg>
      <p:bgPr>
        <a:solidFill>
          <a:schemeClr val="accent6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ur, lys&#10;&#10;Automatisk genereret beskrivelse">
            <a:extLst>
              <a:ext uri="{FF2B5EF4-FFF2-40B4-BE49-F238E27FC236}">
                <a16:creationId xmlns:a16="http://schemas.microsoft.com/office/drawing/2014/main" id="{C77EB453-36C2-D64B-9B8E-99AD6C172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43" t="2161" r="1418" b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50386" y="4446165"/>
            <a:ext cx="4891228" cy="716144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citat/statement af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66269" y="1932973"/>
            <a:ext cx="8259462" cy="2220371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”Klik for at skrive citat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 </a:t>
            </a:r>
            <a:r>
              <a:rPr lang="da-DK" dirty="0" err="1"/>
              <a:t>conseqtetuer</a:t>
            </a:r>
            <a:r>
              <a:rPr lang="da-DK" dirty="0"/>
              <a:t>”</a:t>
            </a:r>
          </a:p>
        </p:txBody>
      </p:sp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3655DEDF-FDA3-1249-8ADD-99A3285DCDA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39B83916-DA2F-FA4A-AC9D-4B5EF4515B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561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sfarvet slide m stort billede - Mørk Rød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dsholder til billede 12">
            <a:extLst>
              <a:ext uri="{FF2B5EF4-FFF2-40B4-BE49-F238E27FC236}">
                <a16:creationId xmlns:a16="http://schemas.microsoft.com/office/drawing/2014/main" id="{42E7B34F-D1FF-1B4B-A5CC-47431635223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klikke på ikonet eller 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602409"/>
          </a:xfrm>
        </p:spPr>
        <p:txBody>
          <a:bodyPr anchor="t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0" name="Logo Leon 6">
            <a:extLst>
              <a:ext uri="{FF2B5EF4-FFF2-40B4-BE49-F238E27FC236}">
                <a16:creationId xmlns:a16="http://schemas.microsoft.com/office/drawing/2014/main" id="{37F251BF-F266-604F-A81B-23E5E3AEF7A6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31887098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sfarvet slide m stort billede - Mandel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dsholder til billede 12">
            <a:extLst>
              <a:ext uri="{FF2B5EF4-FFF2-40B4-BE49-F238E27FC236}">
                <a16:creationId xmlns:a16="http://schemas.microsoft.com/office/drawing/2014/main" id="{E5529D51-FAD4-AF4C-BC75-04BA5D3BB98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klikke på ikonet eller 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E7B25B-9D55-C141-BB7A-C292DA65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602409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0" name="Logo Leon 6">
            <a:extLst>
              <a:ext uri="{FF2B5EF4-FFF2-40B4-BE49-F238E27FC236}">
                <a16:creationId xmlns:a16="http://schemas.microsoft.com/office/drawing/2014/main" id="{5C0C93DA-366F-0949-9AD5-A4E371725403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39695768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sfarvet slide m stort billede - Akv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dsholder til billede 12">
            <a:extLst>
              <a:ext uri="{FF2B5EF4-FFF2-40B4-BE49-F238E27FC236}">
                <a16:creationId xmlns:a16="http://schemas.microsoft.com/office/drawing/2014/main" id="{B42F9091-54B8-194C-B0E8-75294FDC538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klikke på ikonet eller 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3B8CFEDC-EE5D-9B4A-B5C0-CD014817B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602409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9" name="Logo Leon 6">
            <a:extLst>
              <a:ext uri="{FF2B5EF4-FFF2-40B4-BE49-F238E27FC236}">
                <a16:creationId xmlns:a16="http://schemas.microsoft.com/office/drawing/2014/main" id="{F9A2151B-09B5-664A-92AD-88B981A7958B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35580911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sfarvet slide m stort billede - Lavendel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dsholder til billede 12">
            <a:extLst>
              <a:ext uri="{FF2B5EF4-FFF2-40B4-BE49-F238E27FC236}">
                <a16:creationId xmlns:a16="http://schemas.microsoft.com/office/drawing/2014/main" id="{7563429C-60EE-6F4D-BA00-E14E30182B1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et stort baggrundsbillede</a:t>
            </a:r>
            <a:br>
              <a:rPr lang="da-DK" dirty="0"/>
            </a:br>
            <a:r>
              <a:rPr lang="da-DK" dirty="0"/>
              <a:t>ved at klikke på ikonet eller </a:t>
            </a:r>
            <a:br>
              <a:rPr lang="da-DK" dirty="0"/>
            </a:br>
            <a:r>
              <a:rPr lang="da-DK" dirty="0"/>
              <a:t>ved at trække og slippe </a:t>
            </a:r>
            <a:br>
              <a:rPr lang="da-DK" dirty="0"/>
            </a:br>
            <a:r>
              <a:rPr lang="da-DK" dirty="0"/>
              <a:t>billedet ind på slidet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1B1FC6-5AF7-AA4B-9CB5-AEF595F33D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41325"/>
            <a:ext cx="8247886" cy="26473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skrive præsentationsinformation som navn, projekt samt dato for præsentation.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6A1B42-5C02-E946-A4BB-999CBF5C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6561DD-1ADD-E646-9C98-5A3472A1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300" y="6057901"/>
            <a:ext cx="4114800" cy="431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B3576-6E40-EC44-88A2-F087F0E9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3A3CF962-53B9-5D4A-997F-1F198FB96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602409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9" name="Logo Leon 6">
            <a:extLst>
              <a:ext uri="{FF2B5EF4-FFF2-40B4-BE49-F238E27FC236}">
                <a16:creationId xmlns:a16="http://schemas.microsoft.com/office/drawing/2014/main" id="{50C51703-15A9-D545-9920-BA0AE015EAD1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11278474" y="6254782"/>
            <a:ext cx="468000" cy="265577"/>
          </a:xfrm>
          <a:blipFill>
            <a:blip r:embed="rId2"/>
            <a:stretch>
              <a:fillRect/>
            </a:stretch>
          </a:blipFill>
        </p:spPr>
        <p:txBody>
          <a:bodyPr lIns="36000" tIns="1440000" anchor="b" anchorCtr="0"/>
          <a:lstStyle>
            <a:lvl1pPr marL="0" indent="0">
              <a:buFontTx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1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17883817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 slide m redigerbar tekst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gning, paraply, skilt&#10;&#10;Automatisk genereret beskrivelse">
            <a:extLst>
              <a:ext uri="{FF2B5EF4-FFF2-40B4-BE49-F238E27FC236}">
                <a16:creationId xmlns:a16="http://schemas.microsoft.com/office/drawing/2014/main" id="{603A2947-4CA7-7549-A07A-ADBE4E79D1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98" t="2439" r="1441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89AA72DA-F583-7C44-B8EB-1153D4098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1203927"/>
          </a:xfrm>
        </p:spPr>
        <p:txBody>
          <a:bodyPr anchor="t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7" name="Pladsholder til tekst 3">
            <a:extLst>
              <a:ext uri="{FF2B5EF4-FFF2-40B4-BE49-F238E27FC236}">
                <a16:creationId xmlns:a16="http://schemas.microsoft.com/office/drawing/2014/main" id="{F0D83521-43AB-6844-B17C-9503487A33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4" y="3606800"/>
            <a:ext cx="4181476" cy="9017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lang="da-DK" b="0" i="0" u="none" strike="noStrike" smtClean="0">
                <a:solidFill>
                  <a:schemeClr val="bg2"/>
                </a:solidFill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for at indsætte kontaktdata, navn, mailadresse, etc.</a:t>
            </a:r>
          </a:p>
        </p:txBody>
      </p:sp>
      <p:pic>
        <p:nvPicPr>
          <p:cNvPr id="7" name="Billede 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37A5DDEB-1A4D-5B4B-96F4-10A2BE15CD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00A8AEFD-2CE0-0B45-9F21-4367272062A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33957" y="6140503"/>
            <a:ext cx="3327757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783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 slide m redigerbar tekst - Grå">
    <p:bg>
      <p:bgPr>
        <a:solidFill>
          <a:schemeClr val="accent2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lys&#10;&#10;Automatisk genereret beskrivelse">
            <a:extLst>
              <a:ext uri="{FF2B5EF4-FFF2-40B4-BE49-F238E27FC236}">
                <a16:creationId xmlns:a16="http://schemas.microsoft.com/office/drawing/2014/main" id="{659E46E9-93C7-1741-B6AA-53D56815A0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E63D06D2-6511-4443-B839-50100FB26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932973"/>
            <a:ext cx="8259462" cy="1203927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C35943B-1969-5C4B-9755-3F08124F3E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4" y="3606800"/>
            <a:ext cx="4181476" cy="9017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lang="da-DK" b="0" i="0" u="none" strike="noStrike" smtClean="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for at indsætte kontaktdata, navn, mailadresse, etc.</a:t>
            </a:r>
          </a:p>
        </p:txBody>
      </p:sp>
      <p:pic>
        <p:nvPicPr>
          <p:cNvPr id="7" name="Billede 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5EDF6338-876F-9445-80E4-4C93E8D6C1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1476A460-0700-8645-8598-CC4DB655558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33960" y="6140503"/>
            <a:ext cx="332775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7863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B241B194-EA8D-7740-8DB8-ECEC7F96A4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94D6A3EF-01ED-3E46-9B12-A095C92623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702050" y="2313189"/>
            <a:ext cx="4787900" cy="2231621"/>
          </a:xfrm>
          <a:prstGeom prst="rect">
            <a:avLst/>
          </a:prstGeom>
        </p:spPr>
      </p:pic>
      <p:pic>
        <p:nvPicPr>
          <p:cNvPr id="6" name="Billede 5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8BD184F6-7C46-894A-B56D-87FA9DFC05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380E1D66-9513-E84B-8D36-F59570C735A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333957" y="6140503"/>
            <a:ext cx="3327757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399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 slide - Grå">
    <p:bg>
      <p:bgPr>
        <a:solidFill>
          <a:schemeClr val="accent2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ombinationstegning 4">
            <a:extLst>
              <a:ext uri="{FF2B5EF4-FFF2-40B4-BE49-F238E27FC236}">
                <a16:creationId xmlns:a16="http://schemas.microsoft.com/office/drawing/2014/main" id="{A826D49B-2443-3C43-9596-97BB3A0762E7}"/>
              </a:ext>
            </a:extLst>
          </p:cNvPr>
          <p:cNvSpPr/>
          <p:nvPr/>
        </p:nvSpPr>
        <p:spPr>
          <a:xfrm>
            <a:off x="7721185" y="2412999"/>
            <a:ext cx="4470815" cy="4445001"/>
          </a:xfrm>
          <a:custGeom>
            <a:avLst/>
            <a:gdLst>
              <a:gd name="connsiteX0" fmla="*/ 0 w 3603348"/>
              <a:gd name="connsiteY0" fmla="*/ 3601403 h 3601402"/>
              <a:gd name="connsiteX1" fmla="*/ 3157949 w 3603348"/>
              <a:gd name="connsiteY1" fmla="*/ 3601403 h 3601402"/>
              <a:gd name="connsiteX2" fmla="*/ 3603349 w 3603348"/>
              <a:gd name="connsiteY2" fmla="*/ 3156204 h 3601402"/>
              <a:gd name="connsiteX3" fmla="*/ 3603349 w 3603348"/>
              <a:gd name="connsiteY3" fmla="*/ 0 h 3601402"/>
              <a:gd name="connsiteX4" fmla="*/ 0 w 3603348"/>
              <a:gd name="connsiteY4" fmla="*/ 3601403 h 3601402"/>
              <a:gd name="connsiteX0" fmla="*/ 0 w 3603349"/>
              <a:gd name="connsiteY0" fmla="*/ 3601403 h 3601403"/>
              <a:gd name="connsiteX1" fmla="*/ 3157949 w 3603349"/>
              <a:gd name="connsiteY1" fmla="*/ 3601403 h 3601403"/>
              <a:gd name="connsiteX2" fmla="*/ 3603349 w 3603349"/>
              <a:gd name="connsiteY2" fmla="*/ 3156204 h 3601403"/>
              <a:gd name="connsiteX3" fmla="*/ 3603349 w 3603349"/>
              <a:gd name="connsiteY3" fmla="*/ 0 h 3601403"/>
              <a:gd name="connsiteX4" fmla="*/ 3146927 w 3603349"/>
              <a:gd name="connsiteY4" fmla="*/ 461688 h 3601403"/>
              <a:gd name="connsiteX5" fmla="*/ 0 w 3603349"/>
              <a:gd name="connsiteY5" fmla="*/ 3601403 h 3601403"/>
              <a:gd name="connsiteX0" fmla="*/ 0 w 3603349"/>
              <a:gd name="connsiteY0" fmla="*/ 3139715 h 3139715"/>
              <a:gd name="connsiteX1" fmla="*/ 3157949 w 3603349"/>
              <a:gd name="connsiteY1" fmla="*/ 3139715 h 3139715"/>
              <a:gd name="connsiteX2" fmla="*/ 3603349 w 3603349"/>
              <a:gd name="connsiteY2" fmla="*/ 2694516 h 3139715"/>
              <a:gd name="connsiteX3" fmla="*/ 3146927 w 3603349"/>
              <a:gd name="connsiteY3" fmla="*/ 0 h 3139715"/>
              <a:gd name="connsiteX4" fmla="*/ 0 w 3603349"/>
              <a:gd name="connsiteY4" fmla="*/ 3139715 h 3139715"/>
              <a:gd name="connsiteX0" fmla="*/ 0 w 3630261"/>
              <a:gd name="connsiteY0" fmla="*/ 3139715 h 3139715"/>
              <a:gd name="connsiteX1" fmla="*/ 3157949 w 3630261"/>
              <a:gd name="connsiteY1" fmla="*/ 3139715 h 3139715"/>
              <a:gd name="connsiteX2" fmla="*/ 3630261 w 3630261"/>
              <a:gd name="connsiteY2" fmla="*/ 2685546 h 3139715"/>
              <a:gd name="connsiteX3" fmla="*/ 3146927 w 3630261"/>
              <a:gd name="connsiteY3" fmla="*/ 0 h 3139715"/>
              <a:gd name="connsiteX4" fmla="*/ 0 w 3630261"/>
              <a:gd name="connsiteY4" fmla="*/ 3139715 h 3139715"/>
              <a:gd name="connsiteX0" fmla="*/ 0 w 3157949"/>
              <a:gd name="connsiteY0" fmla="*/ 3139715 h 3139715"/>
              <a:gd name="connsiteX1" fmla="*/ 3157949 w 3157949"/>
              <a:gd name="connsiteY1" fmla="*/ 3139715 h 3139715"/>
              <a:gd name="connsiteX2" fmla="*/ 3146927 w 3157949"/>
              <a:gd name="connsiteY2" fmla="*/ 0 h 3139715"/>
              <a:gd name="connsiteX3" fmla="*/ 0 w 3157949"/>
              <a:gd name="connsiteY3" fmla="*/ 3139715 h 313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7949" h="3139715">
                <a:moveTo>
                  <a:pt x="0" y="3139715"/>
                </a:moveTo>
                <a:lnTo>
                  <a:pt x="3157949" y="3139715"/>
                </a:lnTo>
                <a:lnTo>
                  <a:pt x="3146927" y="0"/>
                </a:lnTo>
                <a:lnTo>
                  <a:pt x="0" y="3139715"/>
                </a:lnTo>
                <a:close/>
              </a:path>
            </a:pathLst>
          </a:custGeom>
          <a:solidFill>
            <a:schemeClr val="accent2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  <p:sp>
        <p:nvSpPr>
          <p:cNvPr id="6" name="Kombinationstegning 5">
            <a:extLst>
              <a:ext uri="{FF2B5EF4-FFF2-40B4-BE49-F238E27FC236}">
                <a16:creationId xmlns:a16="http://schemas.microsoft.com/office/drawing/2014/main" id="{5B19D95D-C715-2A4E-8D00-203566672E93}"/>
              </a:ext>
            </a:extLst>
          </p:cNvPr>
          <p:cNvSpPr/>
          <p:nvPr/>
        </p:nvSpPr>
        <p:spPr>
          <a:xfrm>
            <a:off x="0" y="-747444"/>
            <a:ext cx="5162270" cy="5887876"/>
          </a:xfrm>
          <a:custGeom>
            <a:avLst/>
            <a:gdLst>
              <a:gd name="connsiteX0" fmla="*/ 1241904 w 3646356"/>
              <a:gd name="connsiteY0" fmla="*/ 160767 h 4158886"/>
              <a:gd name="connsiteX1" fmla="*/ 0 w 3646356"/>
              <a:gd name="connsiteY1" fmla="*/ 690072 h 4158886"/>
              <a:gd name="connsiteX2" fmla="*/ 0 w 3646356"/>
              <a:gd name="connsiteY2" fmla="*/ 4158886 h 4158886"/>
              <a:gd name="connsiteX3" fmla="*/ 1815281 w 3646356"/>
              <a:gd name="connsiteY3" fmla="*/ 2319323 h 4158886"/>
              <a:gd name="connsiteX4" fmla="*/ 3101335 w 3646356"/>
              <a:gd name="connsiteY4" fmla="*/ 2310941 h 4158886"/>
              <a:gd name="connsiteX5" fmla="*/ 3646356 w 3646356"/>
              <a:gd name="connsiteY5" fmla="*/ 145051 h 4158886"/>
              <a:gd name="connsiteX6" fmla="*/ 1241904 w 3646356"/>
              <a:gd name="connsiteY6" fmla="*/ 160767 h 415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46356" h="4158886">
                <a:moveTo>
                  <a:pt x="1241904" y="160767"/>
                </a:moveTo>
                <a:cubicBezTo>
                  <a:pt x="804945" y="277324"/>
                  <a:pt x="386785" y="455546"/>
                  <a:pt x="0" y="690072"/>
                </a:cubicBezTo>
                <a:lnTo>
                  <a:pt x="0" y="4158886"/>
                </a:lnTo>
                <a:cubicBezTo>
                  <a:pt x="228589" y="3262393"/>
                  <a:pt x="922588" y="2559105"/>
                  <a:pt x="1815281" y="2319323"/>
                </a:cubicBezTo>
                <a:cubicBezTo>
                  <a:pt x="2236341" y="2207566"/>
                  <a:pt x="2678857" y="2204680"/>
                  <a:pt x="3101335" y="2310941"/>
                </a:cubicBezTo>
                <a:lnTo>
                  <a:pt x="3646356" y="145051"/>
                </a:lnTo>
                <a:cubicBezTo>
                  <a:pt x="2856465" y="-53537"/>
                  <a:pt x="2029141" y="-48129"/>
                  <a:pt x="1241904" y="160767"/>
                </a:cubicBezTo>
                <a:close/>
              </a:path>
            </a:pathLst>
          </a:custGeom>
          <a:solidFill>
            <a:schemeClr val="accent2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  <p:pic>
        <p:nvPicPr>
          <p:cNvPr id="3" name="Billede 2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7F667635-566C-314E-9135-DFD4A33396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02050" y="2313189"/>
            <a:ext cx="4787900" cy="2231622"/>
          </a:xfrm>
          <a:prstGeom prst="rect">
            <a:avLst/>
          </a:prstGeom>
        </p:spPr>
      </p:pic>
      <p:pic>
        <p:nvPicPr>
          <p:cNvPr id="7" name="Billede 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ACE3BB38-5BD2-4C45-A176-F02A84F8FC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8474" y="6254783"/>
            <a:ext cx="464923" cy="26388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3ACC052C-711F-9E49-B09F-8BCA8E5C01D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33960" y="6140503"/>
            <a:ext cx="332775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19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4EBD1B5-49B2-C24A-A6F4-E70F77648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41325"/>
            <a:ext cx="11233150" cy="5111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6D6016B-F0B4-994F-997B-1E0787162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608881"/>
            <a:ext cx="11233150" cy="44490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4C14C6F-F359-924E-BF92-1FBAD3DB50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0000" y="6083301"/>
            <a:ext cx="1219200" cy="431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83BDE002-4D08-984E-9A17-29A299F2E8E5}" type="datetimeFigureOut">
              <a:rPr lang="da-DK" smtClean="0"/>
              <a:pPr/>
              <a:t>24-05-2024</a:t>
            </a:fld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F393347-490E-D94A-824A-DD27B4D0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9425" y="6083301"/>
            <a:ext cx="612775" cy="431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67E69006-4EAA-9F48-A2A8-3E5B4E2EFF8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22" name="Pladsholder til sidefod 21">
            <a:extLst>
              <a:ext uri="{FF2B5EF4-FFF2-40B4-BE49-F238E27FC236}">
                <a16:creationId xmlns:a16="http://schemas.microsoft.com/office/drawing/2014/main" id="{9FB02DAE-26EB-DB4D-99A2-0C5FFC57FA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0500" y="6057900"/>
            <a:ext cx="3221038" cy="4572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8752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49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91" r:id="rId8"/>
    <p:sldLayoutId id="2147483684" r:id="rId9"/>
    <p:sldLayoutId id="2147483685" r:id="rId10"/>
    <p:sldLayoutId id="2147483686" r:id="rId11"/>
    <p:sldLayoutId id="2147483650" r:id="rId12"/>
    <p:sldLayoutId id="2147483653" r:id="rId13"/>
    <p:sldLayoutId id="2147483654" r:id="rId14"/>
    <p:sldLayoutId id="2147483655" r:id="rId15"/>
    <p:sldLayoutId id="2147483656" r:id="rId16"/>
    <p:sldLayoutId id="2147483657" r:id="rId17"/>
    <p:sldLayoutId id="2147483664" r:id="rId18"/>
    <p:sldLayoutId id="2147483665" r:id="rId19"/>
    <p:sldLayoutId id="2147483660" r:id="rId20"/>
    <p:sldLayoutId id="2147483658" r:id="rId21"/>
    <p:sldLayoutId id="2147483661" r:id="rId22"/>
    <p:sldLayoutId id="2147483659" r:id="rId23"/>
    <p:sldLayoutId id="2147483698" r:id="rId24"/>
    <p:sldLayoutId id="2147483666" r:id="rId25"/>
    <p:sldLayoutId id="2147483667" r:id="rId26"/>
    <p:sldLayoutId id="2147483663" r:id="rId27"/>
    <p:sldLayoutId id="2147483668" r:id="rId28"/>
    <p:sldLayoutId id="2147483672" r:id="rId29"/>
    <p:sldLayoutId id="2147483675" r:id="rId30"/>
    <p:sldLayoutId id="2147483674" r:id="rId31"/>
    <p:sldLayoutId id="2147483673" r:id="rId32"/>
    <p:sldLayoutId id="2147483669" r:id="rId33"/>
    <p:sldLayoutId id="2147483690" r:id="rId34"/>
    <p:sldLayoutId id="2147483670" r:id="rId35"/>
    <p:sldLayoutId id="2147483671" r:id="rId36"/>
    <p:sldLayoutId id="2147483682" r:id="rId37"/>
    <p:sldLayoutId id="2147483683" r:id="rId38"/>
    <p:sldLayoutId id="2147483692" r:id="rId39"/>
    <p:sldLayoutId id="2147483693" r:id="rId40"/>
    <p:sldLayoutId id="2147483694" r:id="rId41"/>
    <p:sldLayoutId id="2147483695" r:id="rId42"/>
    <p:sldLayoutId id="2147483689" r:id="rId43"/>
    <p:sldLayoutId id="2147483696" r:id="rId44"/>
    <p:sldLayoutId id="2147483688" r:id="rId45"/>
    <p:sldLayoutId id="2147483697" r:id="rId4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16" userDrawn="1">
          <p15:clr>
            <a:srgbClr val="F26B43"/>
          </p15:clr>
        </p15:guide>
        <p15:guide id="2" pos="7378" userDrawn="1">
          <p15:clr>
            <a:srgbClr val="F26B43"/>
          </p15:clr>
        </p15:guide>
        <p15:guide id="3" pos="302" userDrawn="1">
          <p15:clr>
            <a:srgbClr val="F26B43"/>
          </p15:clr>
        </p15:guide>
        <p15:guide id="4" orient="horz" pos="4088" userDrawn="1">
          <p15:clr>
            <a:srgbClr val="F26B43"/>
          </p15:clr>
        </p15:guide>
        <p15:guide id="5" orient="horz" pos="278" userDrawn="1">
          <p15:clr>
            <a:srgbClr val="F26B43"/>
          </p15:clr>
        </p15:guide>
        <p15:guide id="6" pos="3749" userDrawn="1">
          <p15:clr>
            <a:srgbClr val="F26B43"/>
          </p15:clr>
        </p15:guide>
        <p15:guide id="7" pos="393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jpg"/><Relationship Id="rId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B6582F7F-7F44-7846-B4ED-8A10382E21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Repræsentantskabsmøde 25. -26. maj 2024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271A27E-52C1-5D45-B674-F0DFA9109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703755"/>
            <a:ext cx="8259462" cy="3824210"/>
          </a:xfrm>
        </p:spPr>
        <p:txBody>
          <a:bodyPr/>
          <a:lstStyle/>
          <a:p>
            <a:r>
              <a:rPr lang="da-DK" dirty="0"/>
              <a:t>Når vi lykkes med at samarbejde med andre om at skabe en forskel lokalt.</a:t>
            </a:r>
            <a:br>
              <a:rPr lang="da-DK" dirty="0"/>
            </a:br>
            <a:br>
              <a:rPr lang="da-DK" dirty="0"/>
            </a:br>
            <a:r>
              <a:rPr lang="da-DK" sz="2000" dirty="0"/>
              <a:t>Workshop søndag d. 26. maj 2024</a:t>
            </a:r>
            <a:br>
              <a:rPr lang="da-DK" sz="3200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86491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0AB4EF-418C-7342-B310-96D03BEE8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Program 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3F08D0D-C543-3642-983F-1E8661A268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16C8889-4104-C147-B34B-AA0D37084BE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425" y="1608881"/>
            <a:ext cx="5472113" cy="4449020"/>
          </a:xfrm>
        </p:spPr>
        <p:txBody>
          <a:bodyPr>
            <a:normAutofit lnSpcReduction="10000"/>
          </a:bodyPr>
          <a:lstStyle/>
          <a:p>
            <a:endParaRPr lang="da-DK" dirty="0"/>
          </a:p>
          <a:p>
            <a:r>
              <a:rPr lang="da-DK" dirty="0"/>
              <a:t>Velkomst og præsentation</a:t>
            </a:r>
          </a:p>
          <a:p>
            <a:r>
              <a:rPr lang="da-DK" dirty="0"/>
              <a:t>Oplæg/interview</a:t>
            </a:r>
          </a:p>
          <a:p>
            <a:pPr lvl="1"/>
            <a:r>
              <a:rPr lang="da-DK" dirty="0"/>
              <a:t>Spørgsmål til oplægsholdere</a:t>
            </a:r>
          </a:p>
          <a:p>
            <a:pPr lvl="1"/>
            <a:endParaRPr lang="da-DK" dirty="0"/>
          </a:p>
          <a:p>
            <a:r>
              <a:rPr lang="da-DK" dirty="0"/>
              <a:t>Gruppedrøftelser (inspiration til spørgsmål findes på bordene)</a:t>
            </a:r>
          </a:p>
          <a:p>
            <a:pPr lvl="1"/>
            <a:r>
              <a:rPr lang="da-DK" dirty="0"/>
              <a:t>Drøftelser 2 &amp; 2</a:t>
            </a:r>
          </a:p>
          <a:p>
            <a:pPr lvl="1"/>
            <a:r>
              <a:rPr lang="da-DK" dirty="0"/>
              <a:t>Borddrøftelse og gensidig inspiration</a:t>
            </a:r>
          </a:p>
          <a:p>
            <a:pPr lvl="1"/>
            <a:endParaRPr lang="da-DK" dirty="0"/>
          </a:p>
          <a:p>
            <a:r>
              <a:rPr lang="da-DK" dirty="0"/>
              <a:t>Opsamling </a:t>
            </a:r>
            <a:r>
              <a:rPr lang="da-DK"/>
              <a:t>og afslutning</a:t>
            </a:r>
          </a:p>
          <a:p>
            <a:endParaRPr lang="da-DK" dirty="0"/>
          </a:p>
          <a:p>
            <a:r>
              <a:rPr lang="da-DK" dirty="0"/>
              <a:t>Pause til kl. 11.50</a:t>
            </a:r>
          </a:p>
          <a:p>
            <a:pPr marL="0" indent="0">
              <a:buNone/>
            </a:pPr>
            <a:br>
              <a:rPr lang="da-DK" dirty="0"/>
            </a:br>
            <a:endParaRPr lang="da-DK" sz="1400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8F52F80E-ADBA-6140-B91D-24257EF8CBA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40463" y="1608881"/>
            <a:ext cx="5468400" cy="4453200"/>
          </a:xfrm>
        </p:spPr>
        <p:txBody>
          <a:bodyPr>
            <a:normAutofit lnSpcReduction="10000"/>
          </a:bodyPr>
          <a:lstStyle/>
          <a:p>
            <a:endParaRPr lang="da-DK" dirty="0"/>
          </a:p>
          <a:p>
            <a:r>
              <a:rPr lang="da-DK" dirty="0"/>
              <a:t>Gæster:</a:t>
            </a:r>
          </a:p>
          <a:p>
            <a:r>
              <a:rPr lang="da-DK" dirty="0"/>
              <a:t>Lisbet Andersen, formand</a:t>
            </a:r>
          </a:p>
          <a:p>
            <a:pPr marL="0" indent="0">
              <a:buNone/>
            </a:pPr>
            <a:r>
              <a:rPr lang="da-DK" dirty="0"/>
              <a:t>	Vesthimmerlands Lokalforening</a:t>
            </a:r>
          </a:p>
          <a:p>
            <a:endParaRPr lang="da-DK" dirty="0"/>
          </a:p>
          <a:p>
            <a:r>
              <a:rPr lang="da-DK" dirty="0"/>
              <a:t>Janni </a:t>
            </a:r>
            <a:r>
              <a:rPr lang="da-DK" dirty="0" err="1"/>
              <a:t>Stofberg</a:t>
            </a:r>
            <a:r>
              <a:rPr lang="da-DK" dirty="0"/>
              <a:t>, næstformand </a:t>
            </a:r>
          </a:p>
          <a:p>
            <a:pPr marL="457200" lvl="1" indent="0">
              <a:buNone/>
            </a:pPr>
            <a:r>
              <a:rPr lang="da-DK" dirty="0"/>
              <a:t>	Herlev Lokalforening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Tovholder: Sine Dam Møller</a:t>
            </a:r>
          </a:p>
          <a:p>
            <a:pPr marL="0" indent="0">
              <a:buNone/>
            </a:pPr>
            <a:r>
              <a:rPr lang="da-DK"/>
              <a:t>	områdekonsulent </a:t>
            </a:r>
            <a:r>
              <a:rPr lang="da-DK" dirty="0"/>
              <a:t>Nord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47512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BE08AD-5D60-2E40-ABB8-A51AA58F0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Vesthimmerland Lokalforening - pårørendevejleder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7440FFF-2882-0448-B4C8-C01DBA8DCF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0A01F1E-3F3F-F243-9F4F-DDE98BA960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9423" y="1993900"/>
            <a:ext cx="2395299" cy="1680869"/>
          </a:xfrm>
        </p:spPr>
        <p:txBody>
          <a:bodyPr>
            <a:normAutofit lnSpcReduction="10000"/>
          </a:bodyPr>
          <a:lstStyle/>
          <a:p>
            <a:r>
              <a:rPr lang="da-DK" sz="1300" dirty="0"/>
              <a:t>Alle spidskandidater modtager henvendelse fra lokalforeningen og 3 andre patientforeninger med fokus på pårørende og ønske om pårørende vejleder. </a:t>
            </a:r>
          </a:p>
          <a:p>
            <a:r>
              <a:rPr lang="da-DK" sz="1300" dirty="0"/>
              <a:t>Suppleres med læserbrev i avisen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63C1F81-4ECB-A84D-A03B-F3AF2B75A9B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da-DK" dirty="0"/>
              <a:t>Oktober 2021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63D4FA54-6AE0-F343-A13E-6A04E5BF24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068575" y="1993900"/>
            <a:ext cx="3022181" cy="1354088"/>
          </a:xfrm>
        </p:spPr>
        <p:txBody>
          <a:bodyPr>
            <a:normAutofit fontScale="92500" lnSpcReduction="20000"/>
          </a:bodyPr>
          <a:lstStyle/>
          <a:p>
            <a:r>
              <a:rPr lang="da-DK" sz="1400" dirty="0"/>
              <a:t>Der rettes henvendelse til de konservative, som fortsat er positive, og der afholdes møde med partiets medlemmer af sundhedsudvalget</a:t>
            </a:r>
          </a:p>
          <a:p>
            <a:r>
              <a:rPr lang="da-DK" sz="1400" dirty="0"/>
              <a:t>Enighed om at pårørendevejleder skal fremsættes som et budgetønske i forbindelse med budget23. 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2A208EF8-B8AA-6247-97C2-3E33E4B1D3C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da-DK" dirty="0"/>
              <a:t>Februar-marts 2022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8AAE2C6B-539B-B643-BC91-21039692200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657727" y="1993899"/>
            <a:ext cx="3190382" cy="1516994"/>
          </a:xfrm>
        </p:spPr>
        <p:txBody>
          <a:bodyPr>
            <a:noAutofit/>
          </a:bodyPr>
          <a:lstStyle/>
          <a:p>
            <a:r>
              <a:rPr lang="da-DK" sz="1200" dirty="0"/>
              <a:t>Sundhedsudvalget drøfter budgetønsker til budget23, og pårørendevejleder går med igennem, og sendes til høring i relevante udvalg og råd. </a:t>
            </a:r>
          </a:p>
          <a:p>
            <a:r>
              <a:rPr lang="da-DK" sz="1200" dirty="0"/>
              <a:t>Lokalforeninger retter kontakt til Ældrerådet og Handicaprådet omkring pårørendevejleder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C7EAF723-5788-3A43-8900-B432D669220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da-DK" dirty="0"/>
              <a:t>Juni 2022</a:t>
            </a:r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4C8D1979-907F-6147-9A83-3E5BCE53B26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44724" y="4678412"/>
            <a:ext cx="2160000" cy="1434356"/>
          </a:xfrm>
        </p:spPr>
        <p:txBody>
          <a:bodyPr>
            <a:normAutofit/>
          </a:bodyPr>
          <a:lstStyle/>
          <a:p>
            <a:r>
              <a:rPr lang="da-DK" sz="1400" dirty="0"/>
              <a:t>Positiv tilkendegivelse fra den konservative byrådsgruppe i avisen med lovning på, at emnet vil blive løftet i byrådet efter valget. </a:t>
            </a:r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5AE43A08-D64E-0046-9D69-BE4A9F0B43D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da-DK" dirty="0"/>
              <a:t>November 2021</a:t>
            </a:r>
          </a:p>
        </p:txBody>
      </p: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50955A70-14B7-C74D-9525-75117A6153B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833876" y="4678411"/>
            <a:ext cx="2786422" cy="1647573"/>
          </a:xfrm>
        </p:spPr>
        <p:txBody>
          <a:bodyPr>
            <a:normAutofit/>
          </a:bodyPr>
          <a:lstStyle/>
          <a:p>
            <a:r>
              <a:rPr lang="da-DK" sz="1400" dirty="0"/>
              <a:t>Der udarbejdes og indsendes beskrivelse af pårørendevejleder-funktionen, som skal indgå i de kommende budgetforhandlinger som et politisk ønske. </a:t>
            </a:r>
          </a:p>
        </p:txBody>
      </p:sp>
      <p:sp>
        <p:nvSpPr>
          <p:cNvPr id="13" name="Pladsholder til tekst 12">
            <a:extLst>
              <a:ext uri="{FF2B5EF4-FFF2-40B4-BE49-F238E27FC236}">
                <a16:creationId xmlns:a16="http://schemas.microsoft.com/office/drawing/2014/main" id="{07B78E3D-DA42-E848-947A-9E8F36713C4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da-DK" dirty="0"/>
              <a:t>April-maj 2022</a:t>
            </a:r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03B6B025-9F3F-5542-84BE-33C316AE176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423028" y="4678411"/>
            <a:ext cx="2453852" cy="1872017"/>
          </a:xfrm>
        </p:spPr>
        <p:txBody>
          <a:bodyPr>
            <a:normAutofit lnSpcReduction="10000"/>
          </a:bodyPr>
          <a:lstStyle/>
          <a:p>
            <a:r>
              <a:rPr lang="da-DK" sz="1400" dirty="0"/>
              <a:t>Sundhedsudvalget behandler budgetønsker igen sammen indkomne høringssvar.</a:t>
            </a:r>
            <a:br>
              <a:rPr lang="da-DK" sz="1400" dirty="0"/>
            </a:br>
            <a:br>
              <a:rPr lang="da-DK" sz="1400" dirty="0"/>
            </a:br>
            <a:r>
              <a:rPr lang="da-DK" sz="1400" dirty="0"/>
              <a:t>Byrådet tager på budgetseminar, hvor det endelige budget oftest falder på plads.  </a:t>
            </a:r>
          </a:p>
        </p:txBody>
      </p:sp>
      <p:sp>
        <p:nvSpPr>
          <p:cNvPr id="15" name="Pladsholder til tekst 14">
            <a:extLst>
              <a:ext uri="{FF2B5EF4-FFF2-40B4-BE49-F238E27FC236}">
                <a16:creationId xmlns:a16="http://schemas.microsoft.com/office/drawing/2014/main" id="{F24FEB3C-EDC1-A445-835E-71D3BE99C02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da-DK" dirty="0"/>
              <a:t>September 2022</a:t>
            </a:r>
          </a:p>
        </p:txBody>
      </p:sp>
      <p:sp>
        <p:nvSpPr>
          <p:cNvPr id="17" name="Pladsholder til billede 16">
            <a:extLst>
              <a:ext uri="{FF2B5EF4-FFF2-40B4-BE49-F238E27FC236}">
                <a16:creationId xmlns:a16="http://schemas.microsoft.com/office/drawing/2014/main" id="{6EC6DFA4-4141-6A4C-80CD-C33DA0B66538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8" name="Pladsholder til billede 17">
            <a:extLst>
              <a:ext uri="{FF2B5EF4-FFF2-40B4-BE49-F238E27FC236}">
                <a16:creationId xmlns:a16="http://schemas.microsoft.com/office/drawing/2014/main" id="{61A08C2A-A8A8-EF4F-AE77-96E58DDAA82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2874723" y="2610892"/>
            <a:ext cx="900000" cy="900000"/>
          </a:xfrm>
        </p:spPr>
        <p:txBody>
          <a:bodyPr/>
          <a:lstStyle/>
          <a:p>
            <a:endParaRPr lang="da-DK"/>
          </a:p>
        </p:txBody>
      </p:sp>
      <p:sp>
        <p:nvSpPr>
          <p:cNvPr id="19" name="Pladsholder til billede 18">
            <a:extLst>
              <a:ext uri="{FF2B5EF4-FFF2-40B4-BE49-F238E27FC236}">
                <a16:creationId xmlns:a16="http://schemas.microsoft.com/office/drawing/2014/main" id="{BE275C49-7FA4-F045-8E49-F5D145BD896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463875" y="2610892"/>
            <a:ext cx="900000" cy="900000"/>
          </a:xfrm>
        </p:spPr>
        <p:txBody>
          <a:bodyPr/>
          <a:lstStyle/>
          <a:p>
            <a:endParaRPr lang="da-DK"/>
          </a:p>
        </p:txBody>
      </p:sp>
      <p:sp>
        <p:nvSpPr>
          <p:cNvPr id="21" name="Pladsholder til billede 20">
            <a:extLst>
              <a:ext uri="{FF2B5EF4-FFF2-40B4-BE49-F238E27FC236}">
                <a16:creationId xmlns:a16="http://schemas.microsoft.com/office/drawing/2014/main" id="{1781CC7F-30A3-9B4F-BBD5-A6F59A98F545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109424" y="3827512"/>
            <a:ext cx="900000" cy="900000"/>
          </a:xfrm>
        </p:spPr>
        <p:txBody>
          <a:bodyPr/>
          <a:lstStyle/>
          <a:p>
            <a:endParaRPr lang="da-DK"/>
          </a:p>
        </p:txBody>
      </p:sp>
      <p:sp>
        <p:nvSpPr>
          <p:cNvPr id="31" name="Pladsholder til billede 30">
            <a:extLst>
              <a:ext uri="{FF2B5EF4-FFF2-40B4-BE49-F238E27FC236}">
                <a16:creationId xmlns:a16="http://schemas.microsoft.com/office/drawing/2014/main" id="{EE2014F3-FBF4-0346-A14E-3D1851D348F2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4698576" y="3827512"/>
            <a:ext cx="900000" cy="900000"/>
          </a:xfrm>
        </p:spPr>
        <p:txBody>
          <a:bodyPr/>
          <a:lstStyle/>
          <a:p>
            <a:endParaRPr lang="da-DK"/>
          </a:p>
        </p:txBody>
      </p:sp>
      <p:cxnSp>
        <p:nvCxnSpPr>
          <p:cNvPr id="48" name="Straight Connector 2">
            <a:extLst>
              <a:ext uri="{FF2B5EF4-FFF2-40B4-BE49-F238E27FC236}">
                <a16:creationId xmlns:a16="http://schemas.microsoft.com/office/drawing/2014/main" id="{44A5D3EB-B4B1-8941-AA41-259A881AC91D}"/>
              </a:ext>
            </a:extLst>
          </p:cNvPr>
          <p:cNvCxnSpPr>
            <a:cxnSpLocks/>
          </p:cNvCxnSpPr>
          <p:nvPr/>
        </p:nvCxnSpPr>
        <p:spPr>
          <a:xfrm>
            <a:off x="449263" y="3670300"/>
            <a:ext cx="112934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5">
            <a:extLst>
              <a:ext uri="{FF2B5EF4-FFF2-40B4-BE49-F238E27FC236}">
                <a16:creationId xmlns:a16="http://schemas.microsoft.com/office/drawing/2014/main" id="{0715E525-B7EC-7B43-83C7-A423FC44F9A5}"/>
              </a:ext>
            </a:extLst>
          </p:cNvPr>
          <p:cNvCxnSpPr>
            <a:cxnSpLocks/>
          </p:cNvCxnSpPr>
          <p:nvPr/>
        </p:nvCxnSpPr>
        <p:spPr>
          <a:xfrm rot="16200000">
            <a:off x="10365564" y="3812235"/>
            <a:ext cx="2749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5">
            <a:extLst>
              <a:ext uri="{FF2B5EF4-FFF2-40B4-BE49-F238E27FC236}">
                <a16:creationId xmlns:a16="http://schemas.microsoft.com/office/drawing/2014/main" id="{79C6A169-C7B7-2848-8CC5-BE5DE3A2DB53}"/>
              </a:ext>
            </a:extLst>
          </p:cNvPr>
          <p:cNvCxnSpPr>
            <a:cxnSpLocks/>
          </p:cNvCxnSpPr>
          <p:nvPr/>
        </p:nvCxnSpPr>
        <p:spPr>
          <a:xfrm rot="16200000">
            <a:off x="3212660" y="3812235"/>
            <a:ext cx="2749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">
            <a:extLst>
              <a:ext uri="{FF2B5EF4-FFF2-40B4-BE49-F238E27FC236}">
                <a16:creationId xmlns:a16="http://schemas.microsoft.com/office/drawing/2014/main" id="{2FBB3E71-B0E2-5742-8562-1D8FE376A2AB}"/>
              </a:ext>
            </a:extLst>
          </p:cNvPr>
          <p:cNvCxnSpPr>
            <a:cxnSpLocks/>
          </p:cNvCxnSpPr>
          <p:nvPr/>
        </p:nvCxnSpPr>
        <p:spPr>
          <a:xfrm rot="16200000">
            <a:off x="6776412" y="3812235"/>
            <a:ext cx="2749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">
            <a:extLst>
              <a:ext uri="{FF2B5EF4-FFF2-40B4-BE49-F238E27FC236}">
                <a16:creationId xmlns:a16="http://schemas.microsoft.com/office/drawing/2014/main" id="{F0978B2F-41D8-4B4E-A190-505A93E13B96}"/>
              </a:ext>
            </a:extLst>
          </p:cNvPr>
          <p:cNvCxnSpPr>
            <a:cxnSpLocks/>
          </p:cNvCxnSpPr>
          <p:nvPr/>
        </p:nvCxnSpPr>
        <p:spPr>
          <a:xfrm rot="16200000">
            <a:off x="8600264" y="3532434"/>
            <a:ext cx="2749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">
            <a:extLst>
              <a:ext uri="{FF2B5EF4-FFF2-40B4-BE49-F238E27FC236}">
                <a16:creationId xmlns:a16="http://schemas.microsoft.com/office/drawing/2014/main" id="{D4934B86-5392-6C45-B36A-39AC5CD1CC78}"/>
              </a:ext>
            </a:extLst>
          </p:cNvPr>
          <p:cNvCxnSpPr>
            <a:cxnSpLocks/>
          </p:cNvCxnSpPr>
          <p:nvPr/>
        </p:nvCxnSpPr>
        <p:spPr>
          <a:xfrm rot="16200000">
            <a:off x="1421960" y="3532434"/>
            <a:ext cx="2749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">
            <a:extLst>
              <a:ext uri="{FF2B5EF4-FFF2-40B4-BE49-F238E27FC236}">
                <a16:creationId xmlns:a16="http://schemas.microsoft.com/office/drawing/2014/main" id="{8898F037-ABC6-A148-9411-A199C5FA31A0}"/>
              </a:ext>
            </a:extLst>
          </p:cNvPr>
          <p:cNvCxnSpPr>
            <a:cxnSpLocks/>
          </p:cNvCxnSpPr>
          <p:nvPr/>
        </p:nvCxnSpPr>
        <p:spPr>
          <a:xfrm rot="16200000">
            <a:off x="5011112" y="3532434"/>
            <a:ext cx="2749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038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0AB4EF-418C-7342-B310-96D03BEE8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00B0F0"/>
                </a:solidFill>
              </a:rPr>
              <a:t>Herlev i Lyseblåt 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3F08D0D-C543-3642-983F-1E8661A268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16C8889-4104-C147-B34B-AA0D37084BE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425" y="1608881"/>
            <a:ext cx="5472113" cy="4449020"/>
          </a:xfrm>
        </p:spPr>
        <p:txBody>
          <a:bodyPr>
            <a:normAutofit/>
          </a:bodyPr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br>
              <a:rPr lang="da-DK" dirty="0"/>
            </a:br>
            <a:endParaRPr lang="da-DK" sz="1400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8F52F80E-ADBA-6140-B91D-24257EF8CBA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40463" y="1608881"/>
            <a:ext cx="5468400" cy="4453200"/>
          </a:xfrm>
        </p:spPr>
        <p:txBody>
          <a:bodyPr/>
          <a:lstStyle/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6" name="Billede 5" descr="Et billede, der indeholder tekst, avis, menu, papir&#10;&#10;Automatisk genereret beskrivelse">
            <a:extLst>
              <a:ext uri="{FF2B5EF4-FFF2-40B4-BE49-F238E27FC236}">
                <a16:creationId xmlns:a16="http://schemas.microsoft.com/office/drawing/2014/main" id="{5AA70A55-2317-9C6B-D5EA-DF865EE9A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493" y="1376960"/>
            <a:ext cx="2571261" cy="4680941"/>
          </a:xfrm>
          <a:prstGeom prst="rect">
            <a:avLst/>
          </a:prstGeom>
        </p:spPr>
      </p:pic>
      <p:pic>
        <p:nvPicPr>
          <p:cNvPr id="7" name="Billede 6" descr="Et billede, der indeholder tøj, fodtøj, udendørs, jeans&#10;&#10;Automatisk genereret beskrivelse">
            <a:extLst>
              <a:ext uri="{FF2B5EF4-FFF2-40B4-BE49-F238E27FC236}">
                <a16:creationId xmlns:a16="http://schemas.microsoft.com/office/drawing/2014/main" id="{0AA703E8-D7DC-D0CE-F4A4-3326BB2642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46" y="1809750"/>
            <a:ext cx="2671445" cy="3562350"/>
          </a:xfrm>
          <a:prstGeom prst="rect">
            <a:avLst/>
          </a:prstGeom>
        </p:spPr>
      </p:pic>
      <p:pic>
        <p:nvPicPr>
          <p:cNvPr id="8" name="Billede 7" descr="Et billede, der indeholder bagning, bagte godter, dessert, mad&#10;&#10;Automatisk genereret beskrivelse">
            <a:extLst>
              <a:ext uri="{FF2B5EF4-FFF2-40B4-BE49-F238E27FC236}">
                <a16:creationId xmlns:a16="http://schemas.microsoft.com/office/drawing/2014/main" id="{2C0A621D-E3B8-1D5C-F4A6-C2BD8E1357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578" y="1425575"/>
            <a:ext cx="1385570" cy="1847850"/>
          </a:xfrm>
          <a:prstGeom prst="rect">
            <a:avLst/>
          </a:prstGeom>
        </p:spPr>
      </p:pic>
      <p:pic>
        <p:nvPicPr>
          <p:cNvPr id="9" name="Billede 8" descr="Et billede, der indeholder udendørs, ballon, tøj, fodtøj&#10;&#10;Automatisk genereret beskrivelse">
            <a:extLst>
              <a:ext uri="{FF2B5EF4-FFF2-40B4-BE49-F238E27FC236}">
                <a16:creationId xmlns:a16="http://schemas.microsoft.com/office/drawing/2014/main" id="{46B57DB7-DAB0-034F-E4B1-CFBCDCB45E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110" y="3071704"/>
            <a:ext cx="3693473" cy="277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97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A1587-1902-7D11-07A5-98AD7C09F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Andre aktiviteter for lokalforeningerne: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72F477-98AB-8156-972C-B6C4AC9B0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a-DK" dirty="0"/>
              <a:t>Fra Politisk Fokus for lokalforeninger 2024- 2026: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87ABA5D-B340-8AEF-C1FC-2A310257B33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da-DK" dirty="0"/>
              <a:t>Røgfri Fremtid</a:t>
            </a:r>
          </a:p>
          <a:p>
            <a:endParaRPr lang="da-DK" dirty="0"/>
          </a:p>
          <a:p>
            <a:r>
              <a:rPr lang="da-DK" dirty="0"/>
              <a:t>Rehabilitering og senfølger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7823E308-FDCA-1CE8-2E38-69BB257E5681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da-DK" dirty="0"/>
              <a:t>De 7 tegn</a:t>
            </a:r>
          </a:p>
          <a:p>
            <a:r>
              <a:rPr lang="da-DK" dirty="0"/>
              <a:t>Landsindsamlingen </a:t>
            </a:r>
          </a:p>
          <a:p>
            <a:r>
              <a:rPr lang="da-DK" dirty="0"/>
              <a:t>Lokale patientstøttetilbud – café, gåture mm</a:t>
            </a:r>
          </a:p>
          <a:p>
            <a:r>
              <a:rPr lang="da-DK" dirty="0"/>
              <a:t>Lyserød Lørdag</a:t>
            </a:r>
          </a:p>
          <a:p>
            <a:r>
              <a:rPr lang="da-DK" dirty="0"/>
              <a:t>Medlemshvervning</a:t>
            </a:r>
          </a:p>
          <a:p>
            <a:r>
              <a:rPr lang="da-DK" dirty="0"/>
              <a:t>Stafet for livet</a:t>
            </a:r>
          </a:p>
          <a:p>
            <a:r>
              <a:rPr lang="da-DK" dirty="0"/>
              <a:t>Solkampagnen</a:t>
            </a:r>
          </a:p>
          <a:p>
            <a:r>
              <a:rPr lang="da-DK" dirty="0"/>
              <a:t>Fuld af Liv-kampagnen</a:t>
            </a:r>
          </a:p>
          <a:p>
            <a:r>
              <a:rPr lang="da-DK" dirty="0"/>
              <a:t>Knæk Cancer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06965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54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7BE689-3620-5418-DD8C-657AE6662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Spørgsmål 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B436F7C-11AB-62B2-FA50-B725371C0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a-DK" dirty="0"/>
              <a:t>Grupper 2 &amp; 2 – dernæst drøftelse ved hele bordet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1D0DCF2-B97B-E367-F976-6D8A423E181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9426" y="2057400"/>
            <a:ext cx="5046051" cy="13335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D1CCCDA-B657-AF86-38DB-F6F6BD7B4A0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9426" y="1651000"/>
            <a:ext cx="4538051" cy="292100"/>
          </a:xfrm>
        </p:spPr>
        <p:txBody>
          <a:bodyPr/>
          <a:lstStyle/>
          <a:p>
            <a:r>
              <a:rPr lang="da-DK" dirty="0"/>
              <a:t>Hvad hæfter du dig særligt ved i oplæggene?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B2826FBE-547C-A38E-D4B3-3AB6ECCB291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da-DK" dirty="0"/>
              <a:t>Om hvilke emner?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7036C905-7E7D-4DFE-352A-414F81AADAC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79426" y="3768080"/>
            <a:ext cx="5046051" cy="292100"/>
          </a:xfrm>
        </p:spPr>
        <p:txBody>
          <a:bodyPr/>
          <a:lstStyle/>
          <a:p>
            <a:r>
              <a:rPr lang="da-DK" dirty="0"/>
              <a:t>Hvem eller hvilke foreninger vil du gribe ud efter?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225711D4-7F85-D14E-3E3E-F65A44A5C2C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853722" y="2057400"/>
            <a:ext cx="5867536" cy="1333500"/>
          </a:xfrm>
        </p:spPr>
        <p:txBody>
          <a:bodyPr/>
          <a:lstStyle/>
          <a:p>
            <a:endParaRPr lang="da-DK" dirty="0"/>
          </a:p>
          <a:p>
            <a:r>
              <a:rPr lang="da-DK" dirty="0"/>
              <a:t>Del gode ideer ved bordet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133D314E-DF6F-3946-5DD7-9DAC55483E9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853722" y="1651000"/>
            <a:ext cx="6088186" cy="511174"/>
          </a:xfrm>
        </p:spPr>
        <p:txBody>
          <a:bodyPr>
            <a:normAutofit/>
          </a:bodyPr>
          <a:lstStyle/>
          <a:p>
            <a:r>
              <a:rPr lang="da-DK" dirty="0"/>
              <a:t>Har din lokalforening erfaring med at samarbejde med andre foreninger?</a:t>
            </a:r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A508BBC2-8916-AFEC-B12D-520FDEE6DB5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951538" y="4174480"/>
            <a:ext cx="5769720" cy="1333500"/>
          </a:xfrm>
        </p:spPr>
        <p:txBody>
          <a:bodyPr/>
          <a:lstStyle/>
          <a:p>
            <a:r>
              <a:rPr lang="da-DK" dirty="0"/>
              <a:t>Forslag:</a:t>
            </a:r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904EB081-150A-48EE-A3FD-DAD38888798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951538" y="3768080"/>
            <a:ext cx="5990370" cy="406400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Hvad vil du overveje at sætte på dagsordenen til næste bestyrelsesmøde i lokalforeningen? </a:t>
            </a:r>
          </a:p>
        </p:txBody>
      </p:sp>
    </p:spTree>
    <p:extLst>
      <p:ext uri="{BB962C8B-B14F-4D97-AF65-F5344CB8AC3E}">
        <p14:creationId xmlns:p14="http://schemas.microsoft.com/office/powerpoint/2010/main" val="1437996402"/>
      </p:ext>
    </p:extLst>
  </p:cSld>
  <p:clrMapOvr>
    <a:masterClrMapping/>
  </p:clrMapOvr>
</p:sld>
</file>

<file path=ppt/theme/theme1.xml><?xml version="1.0" encoding="utf-8"?>
<a:theme xmlns:a="http://schemas.openxmlformats.org/drawingml/2006/main" name="Kraeftens Bekaempelse Skabelon">
  <a:themeElements>
    <a:clrScheme name="Kr">
      <a:dk1>
        <a:srgbClr val="F0001D"/>
      </a:dk1>
      <a:lt1>
        <a:srgbClr val="FFFFFF"/>
      </a:lt1>
      <a:dk2>
        <a:srgbClr val="3C3C3C"/>
      </a:dk2>
      <a:lt2>
        <a:srgbClr val="FFFFFF"/>
      </a:lt2>
      <a:accent1>
        <a:srgbClr val="F0001D"/>
      </a:accent1>
      <a:accent2>
        <a:srgbClr val="DEDAD6"/>
      </a:accent2>
      <a:accent3>
        <a:srgbClr val="D9AC82"/>
      </a:accent3>
      <a:accent4>
        <a:srgbClr val="202243"/>
      </a:accent4>
      <a:accent5>
        <a:srgbClr val="82A9D9"/>
      </a:accent5>
      <a:accent6>
        <a:srgbClr val="82D9C9"/>
      </a:accent6>
      <a:hlink>
        <a:srgbClr val="F0001D"/>
      </a:hlink>
      <a:folHlink>
        <a:srgbClr val="3C3C3C"/>
      </a:folHlink>
    </a:clrScheme>
    <a:fontScheme name="Kontor 2">
      <a:majorFont>
        <a:latin typeface="Fighter-Overskrif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Fighter-Regular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K_avanceret skabelon" id="{B52CDC19-A4A2-4C76-926E-14FEE88EED0D}" vid="{E9A63654-9E1C-4BDB-899D-013DCA2C38B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DK_avanceret skabelon</Template>
  <TotalTime>2876</TotalTime>
  <Words>378</Words>
  <Application>Microsoft Office PowerPoint</Application>
  <PresentationFormat>Widescreen</PresentationFormat>
  <Paragraphs>87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Fighter-Regular</vt:lpstr>
      <vt:lpstr>Fighter-Overskrift</vt:lpstr>
      <vt:lpstr>Arial</vt:lpstr>
      <vt:lpstr>Fighter</vt:lpstr>
      <vt:lpstr>Kraeftens Bekaempelse Skabelon</vt:lpstr>
      <vt:lpstr>Når vi lykkes med at samarbejde med andre om at skabe en forskel lokalt.  Workshop søndag d. 26. maj 2024 </vt:lpstr>
      <vt:lpstr>Program </vt:lpstr>
      <vt:lpstr>Vesthimmerland Lokalforening - pårørendevejleder</vt:lpstr>
      <vt:lpstr>Herlev i Lyseblåt </vt:lpstr>
      <vt:lpstr>Andre aktiviteter for lokalforeningerne:</vt:lpstr>
      <vt:lpstr>PowerPoint-præsentation</vt:lpstr>
      <vt:lpstr>Spørgsmål </vt:lpstr>
    </vt:vector>
  </TitlesOfParts>
  <Manager/>
  <Company>Kræftens Bekæmpelse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Fællesmøde</dc:title>
  <dc:subject/>
  <dc:creator>Lise Aslak Jensen</dc:creator>
  <cp:keywords/>
  <dc:description/>
  <cp:lastModifiedBy>Sine Dam Møller</cp:lastModifiedBy>
  <cp:revision>21</cp:revision>
  <cp:lastPrinted>2024-05-21T11:55:40Z</cp:lastPrinted>
  <dcterms:created xsi:type="dcterms:W3CDTF">2022-06-21T09:16:30Z</dcterms:created>
  <dcterms:modified xsi:type="dcterms:W3CDTF">2024-05-24T13:49:51Z</dcterms:modified>
  <cp:category/>
</cp:coreProperties>
</file>